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Bobby Jones" charset="1" panose="00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25" Target="slides/slide13.xml" Type="http://schemas.openxmlformats.org/officeDocument/2006/relationships/slide"/><Relationship Id="rId26" Target="slides/slide14.xml" Type="http://schemas.openxmlformats.org/officeDocument/2006/relationships/slide"/><Relationship Id="rId27" Target="slides/slide15.xml" Type="http://schemas.openxmlformats.org/officeDocument/2006/relationships/slide"/><Relationship Id="rId28" Target="slides/slide16.xml" Type="http://schemas.openxmlformats.org/officeDocument/2006/relationships/slide"/><Relationship Id="rId29" Target="slides/slide17.xml" Type="http://schemas.openxmlformats.org/officeDocument/2006/relationships/slide"/><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ijat : baca, buat, kosong, hapus file</a:t>
            </a:r>
          </a:p>
          <a:p>
            <a:r>
              <a:rPr lang="en-US"/>
              <a:t>ruth : salin, compile, tambah, hapus teks</a:t>
            </a:r>
          </a:p>
          <a:p>
            <a:r>
              <a:rPr lang="en-US"/>
              <a:t>chika : ubah teks, cari teks, simpan perubahan teks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0.png" Type="http://schemas.openxmlformats.org/officeDocument/2006/relationships/image"/><Relationship Id="rId4" Target="../media/image30.png" Type="http://schemas.openxmlformats.org/officeDocument/2006/relationships/image"/><Relationship Id="rId5" Target="../media/image6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true" flipV="false" rot="0">
            <a:off x="-652734" y="8379751"/>
            <a:ext cx="3362868" cy="878549"/>
          </a:xfrm>
          <a:custGeom>
            <a:avLst/>
            <a:gdLst/>
            <a:ahLst/>
            <a:cxnLst/>
            <a:rect r="r" b="b" t="t" l="l"/>
            <a:pathLst>
              <a:path h="878549" w="3362868">
                <a:moveTo>
                  <a:pt x="3362868" y="0"/>
                </a:moveTo>
                <a:lnTo>
                  <a:pt x="0" y="0"/>
                </a:lnTo>
                <a:lnTo>
                  <a:pt x="0" y="878549"/>
                </a:lnTo>
                <a:lnTo>
                  <a:pt x="3362868" y="878549"/>
                </a:lnTo>
                <a:lnTo>
                  <a:pt x="336286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696323" y="8379751"/>
            <a:ext cx="3362868" cy="878549"/>
          </a:xfrm>
          <a:custGeom>
            <a:avLst/>
            <a:gdLst/>
            <a:ahLst/>
            <a:cxnLst/>
            <a:rect r="r" b="b" t="t" l="l"/>
            <a:pathLst>
              <a:path h="878549" w="3362868">
                <a:moveTo>
                  <a:pt x="0" y="0"/>
                </a:moveTo>
                <a:lnTo>
                  <a:pt x="3362868" y="0"/>
                </a:lnTo>
                <a:lnTo>
                  <a:pt x="3362868" y="878549"/>
                </a:lnTo>
                <a:lnTo>
                  <a:pt x="0" y="8785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529930"/>
            <a:ext cx="5241783" cy="4114800"/>
          </a:xfrm>
          <a:custGeom>
            <a:avLst/>
            <a:gdLst/>
            <a:ahLst/>
            <a:cxnLst/>
            <a:rect r="r" b="b" t="t" l="l"/>
            <a:pathLst>
              <a:path h="4114800" w="5241783">
                <a:moveTo>
                  <a:pt x="0" y="0"/>
                </a:moveTo>
                <a:lnTo>
                  <a:pt x="5241783" y="0"/>
                </a:lnTo>
                <a:lnTo>
                  <a:pt x="524178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241783" y="529930"/>
            <a:ext cx="5241783" cy="4114800"/>
          </a:xfrm>
          <a:custGeom>
            <a:avLst/>
            <a:gdLst/>
            <a:ahLst/>
            <a:cxnLst/>
            <a:rect r="r" b="b" t="t" l="l"/>
            <a:pathLst>
              <a:path h="4114800" w="5241783">
                <a:moveTo>
                  <a:pt x="0" y="0"/>
                </a:moveTo>
                <a:lnTo>
                  <a:pt x="5241784" y="0"/>
                </a:lnTo>
                <a:lnTo>
                  <a:pt x="524178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44509" y="529930"/>
            <a:ext cx="5241783" cy="4114800"/>
          </a:xfrm>
          <a:custGeom>
            <a:avLst/>
            <a:gdLst/>
            <a:ahLst/>
            <a:cxnLst/>
            <a:rect r="r" b="b" t="t" l="l"/>
            <a:pathLst>
              <a:path h="4114800" w="5241783">
                <a:moveTo>
                  <a:pt x="0" y="0"/>
                </a:moveTo>
                <a:lnTo>
                  <a:pt x="5241783" y="0"/>
                </a:lnTo>
                <a:lnTo>
                  <a:pt x="524178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486292" y="529930"/>
            <a:ext cx="5241783" cy="4114800"/>
          </a:xfrm>
          <a:custGeom>
            <a:avLst/>
            <a:gdLst/>
            <a:ahLst/>
            <a:cxnLst/>
            <a:rect r="r" b="b" t="t" l="l"/>
            <a:pathLst>
              <a:path h="4114800" w="5241783">
                <a:moveTo>
                  <a:pt x="0" y="0"/>
                </a:moveTo>
                <a:lnTo>
                  <a:pt x="5241784" y="0"/>
                </a:lnTo>
                <a:lnTo>
                  <a:pt x="524178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3771605"/>
            <a:ext cx="16230600" cy="873125"/>
          </a:xfrm>
          <a:prstGeom prst="rect">
            <a:avLst/>
          </a:prstGeom>
        </p:spPr>
        <p:txBody>
          <a:bodyPr anchor="t" rtlCol="false" tIns="0" lIns="0" bIns="0" rIns="0">
            <a:spAutoFit/>
          </a:bodyPr>
          <a:lstStyle/>
          <a:p>
            <a:pPr algn="ctr">
              <a:lnSpc>
                <a:spcPts val="7000"/>
              </a:lnSpc>
            </a:pPr>
            <a:r>
              <a:rPr lang="en-US" sz="5000">
                <a:solidFill>
                  <a:srgbClr val="FEFAF0"/>
                </a:solidFill>
                <a:latin typeface="Bobby Jones"/>
              </a:rPr>
              <a:t>KELOMPOK 3 </a:t>
            </a:r>
          </a:p>
        </p:txBody>
      </p:sp>
      <p:sp>
        <p:nvSpPr>
          <p:cNvPr name="TextBox 10" id="10"/>
          <p:cNvSpPr txBox="true"/>
          <p:nvPr/>
        </p:nvSpPr>
        <p:spPr>
          <a:xfrm rot="0">
            <a:off x="1028700" y="367115"/>
            <a:ext cx="16230600" cy="3289339"/>
          </a:xfrm>
          <a:prstGeom prst="rect">
            <a:avLst/>
          </a:prstGeom>
        </p:spPr>
        <p:txBody>
          <a:bodyPr anchor="t" rtlCol="false" tIns="0" lIns="0" bIns="0" rIns="0">
            <a:spAutoFit/>
          </a:bodyPr>
          <a:lstStyle/>
          <a:p>
            <a:pPr algn="ctr">
              <a:lnSpc>
                <a:spcPts val="26597"/>
              </a:lnSpc>
            </a:pPr>
            <a:r>
              <a:rPr lang="en-US" sz="18998">
                <a:solidFill>
                  <a:srgbClr val="FEFAF0"/>
                </a:solidFill>
                <a:latin typeface="Bobby Jones"/>
              </a:rPr>
              <a:t>TEXT EDITOR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418731" y="4492143"/>
            <a:ext cx="4068472" cy="5794857"/>
          </a:xfrm>
          <a:custGeom>
            <a:avLst/>
            <a:gdLst/>
            <a:ahLst/>
            <a:cxnLst/>
            <a:rect r="r" b="b" t="t" l="l"/>
            <a:pathLst>
              <a:path h="5794857" w="4068472">
                <a:moveTo>
                  <a:pt x="0" y="0"/>
                </a:moveTo>
                <a:lnTo>
                  <a:pt x="4068472" y="0"/>
                </a:lnTo>
                <a:lnTo>
                  <a:pt x="4068472" y="5794857"/>
                </a:lnTo>
                <a:lnTo>
                  <a:pt x="0" y="5794857"/>
                </a:lnTo>
                <a:lnTo>
                  <a:pt x="0" y="0"/>
                </a:lnTo>
                <a:close/>
              </a:path>
            </a:pathLst>
          </a:custGeom>
          <a:blipFill>
            <a:blip r:embed="rId3"/>
            <a:stretch>
              <a:fillRect l="0" t="0" r="0" b="0"/>
            </a:stretch>
          </a:blipFill>
        </p:spPr>
      </p:sp>
      <p:sp>
        <p:nvSpPr>
          <p:cNvPr name="Freeform 4" id="4"/>
          <p:cNvSpPr/>
          <p:nvPr/>
        </p:nvSpPr>
        <p:spPr>
          <a:xfrm flipH="false" flipV="false" rot="0">
            <a:off x="11289335" y="7199723"/>
            <a:ext cx="7879722" cy="2058577"/>
          </a:xfrm>
          <a:custGeom>
            <a:avLst/>
            <a:gdLst/>
            <a:ahLst/>
            <a:cxnLst/>
            <a:rect r="r" b="b" t="t" l="l"/>
            <a:pathLst>
              <a:path h="2058577" w="7879722">
                <a:moveTo>
                  <a:pt x="0" y="0"/>
                </a:moveTo>
                <a:lnTo>
                  <a:pt x="7879722" y="0"/>
                </a:lnTo>
                <a:lnTo>
                  <a:pt x="7879722" y="2058577"/>
                </a:lnTo>
                <a:lnTo>
                  <a:pt x="0" y="2058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042607" y="3712619"/>
            <a:ext cx="5782628" cy="6574381"/>
          </a:xfrm>
          <a:custGeom>
            <a:avLst/>
            <a:gdLst/>
            <a:ahLst/>
            <a:cxnLst/>
            <a:rect r="r" b="b" t="t" l="l"/>
            <a:pathLst>
              <a:path h="6574381" w="5782628">
                <a:moveTo>
                  <a:pt x="0" y="0"/>
                </a:moveTo>
                <a:lnTo>
                  <a:pt x="5782627" y="0"/>
                </a:lnTo>
                <a:lnTo>
                  <a:pt x="5782627" y="6574381"/>
                </a:lnTo>
                <a:lnTo>
                  <a:pt x="0" y="6574381"/>
                </a:lnTo>
                <a:lnTo>
                  <a:pt x="0" y="0"/>
                </a:lnTo>
                <a:close/>
              </a:path>
            </a:pathLst>
          </a:custGeom>
          <a:blipFill>
            <a:blip r:embed="rId6"/>
            <a:stretch>
              <a:fillRect l="0" t="0" r="0" b="0"/>
            </a:stretch>
          </a:blipFill>
        </p:spPr>
      </p:sp>
      <p:sp>
        <p:nvSpPr>
          <p:cNvPr name="Freeform 6" id="6"/>
          <p:cNvSpPr/>
          <p:nvPr/>
        </p:nvSpPr>
        <p:spPr>
          <a:xfrm flipH="false" flipV="false" rot="0">
            <a:off x="3726952" y="3754562"/>
            <a:ext cx="7714568" cy="4474450"/>
          </a:xfrm>
          <a:custGeom>
            <a:avLst/>
            <a:gdLst/>
            <a:ahLst/>
            <a:cxnLst/>
            <a:rect r="r" b="b" t="t" l="l"/>
            <a:pathLst>
              <a:path h="4474450" w="7714568">
                <a:moveTo>
                  <a:pt x="0" y="0"/>
                </a:moveTo>
                <a:lnTo>
                  <a:pt x="7714569" y="0"/>
                </a:lnTo>
                <a:lnTo>
                  <a:pt x="7714569" y="4474449"/>
                </a:lnTo>
                <a:lnTo>
                  <a:pt x="0" y="4474449"/>
                </a:lnTo>
                <a:lnTo>
                  <a:pt x="0" y="0"/>
                </a:lnTo>
                <a:close/>
              </a:path>
            </a:pathLst>
          </a:custGeom>
          <a:blipFill>
            <a:blip r:embed="rId7"/>
            <a:stretch>
              <a:fillRect l="0" t="0" r="0" b="0"/>
            </a:stretch>
          </a:blipFill>
        </p:spPr>
      </p:sp>
      <p:sp>
        <p:nvSpPr>
          <p:cNvPr name="TextBox 7" id="7"/>
          <p:cNvSpPr txBox="true"/>
          <p:nvPr/>
        </p:nvSpPr>
        <p:spPr>
          <a:xfrm rot="0">
            <a:off x="6329029" y="-200025"/>
            <a:ext cx="11269406" cy="1571606"/>
          </a:xfrm>
          <a:prstGeom prst="rect">
            <a:avLst/>
          </a:prstGeom>
        </p:spPr>
        <p:txBody>
          <a:bodyPr anchor="t" rtlCol="false" tIns="0" lIns="0" bIns="0" rIns="0">
            <a:spAutoFit/>
          </a:bodyPr>
          <a:lstStyle/>
          <a:p>
            <a:pPr algn="r">
              <a:lnSpc>
                <a:spcPts val="12601"/>
              </a:lnSpc>
            </a:pPr>
            <a:r>
              <a:rPr lang="en-US" sz="9000">
                <a:solidFill>
                  <a:srgbClr val="FEFAF0"/>
                </a:solidFill>
                <a:latin typeface="Bobby Jones"/>
              </a:rPr>
              <a:t>COMPILE &amp; RUN FILE</a:t>
            </a:r>
          </a:p>
        </p:txBody>
      </p:sp>
      <p:sp>
        <p:nvSpPr>
          <p:cNvPr name="TextBox 8" id="8"/>
          <p:cNvSpPr txBox="true"/>
          <p:nvPr/>
        </p:nvSpPr>
        <p:spPr>
          <a:xfrm rot="0">
            <a:off x="5782618" y="1333481"/>
            <a:ext cx="12362229" cy="2128847"/>
          </a:xfrm>
          <a:prstGeom prst="rect">
            <a:avLst/>
          </a:prstGeom>
        </p:spPr>
        <p:txBody>
          <a:bodyPr anchor="t" rtlCol="false" tIns="0" lIns="0" bIns="0" rIns="0">
            <a:spAutoFit/>
          </a:bodyPr>
          <a:lstStyle/>
          <a:p>
            <a:pPr algn="ctr">
              <a:lnSpc>
                <a:spcPts val="3439"/>
              </a:lnSpc>
            </a:pPr>
            <a:r>
              <a:rPr lang="en-US" sz="2457">
                <a:solidFill>
                  <a:srgbClr val="FEFAF0"/>
                </a:solidFill>
                <a:latin typeface="Open Sans Extra Bold"/>
              </a:rPr>
              <a:t>Fitur </a:t>
            </a:r>
            <a:r>
              <a:rPr lang="en-US" sz="2457">
                <a:solidFill>
                  <a:srgbClr val="FEFAF0"/>
                </a:solidFill>
                <a:latin typeface="Open Sans Extra Bold Italics"/>
              </a:rPr>
              <a:t>"Compile &amp; Run"</a:t>
            </a:r>
            <a:r>
              <a:rPr lang="en-US" sz="2457">
                <a:solidFill>
                  <a:srgbClr val="FEFAF0"/>
                </a:solidFill>
                <a:latin typeface="Open Sans Extra Bold"/>
              </a:rPr>
              <a:t> memungkinkan kita untuk menguji dan menjalankan program dengan cepat dan efisien. Ini sangat berguna dalam pengembangan perangkat lunak, di mana Anda dapat memeriksa hasil program, mendeteksi kesalahan (bug), dan menguji fungsionalitas sebelum menerapkannya dalam produksi.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12553063" y="7797329"/>
            <a:ext cx="6140686" cy="1460971"/>
          </a:xfrm>
          <a:custGeom>
            <a:avLst/>
            <a:gdLst/>
            <a:ahLst/>
            <a:cxnLst/>
            <a:rect r="r" b="b" t="t" l="l"/>
            <a:pathLst>
              <a:path h="1460971" w="6140686">
                <a:moveTo>
                  <a:pt x="0" y="0"/>
                </a:moveTo>
                <a:lnTo>
                  <a:pt x="6140686" y="0"/>
                </a:lnTo>
                <a:lnTo>
                  <a:pt x="6140686" y="1460971"/>
                </a:lnTo>
                <a:lnTo>
                  <a:pt x="0" y="14609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2101956"/>
            <a:ext cx="6808796" cy="4478675"/>
          </a:xfrm>
          <a:custGeom>
            <a:avLst/>
            <a:gdLst/>
            <a:ahLst/>
            <a:cxnLst/>
            <a:rect r="r" b="b" t="t" l="l"/>
            <a:pathLst>
              <a:path h="4478675" w="6808796">
                <a:moveTo>
                  <a:pt x="0" y="0"/>
                </a:moveTo>
                <a:lnTo>
                  <a:pt x="6808796" y="0"/>
                </a:lnTo>
                <a:lnTo>
                  <a:pt x="6808796" y="4478675"/>
                </a:lnTo>
                <a:lnTo>
                  <a:pt x="0" y="4478675"/>
                </a:lnTo>
                <a:lnTo>
                  <a:pt x="0" y="0"/>
                </a:lnTo>
                <a:close/>
              </a:path>
            </a:pathLst>
          </a:custGeom>
          <a:blipFill>
            <a:blip r:embed="rId5"/>
            <a:stretch>
              <a:fillRect l="0" t="0" r="0" b="0"/>
            </a:stretch>
          </a:blipFill>
        </p:spPr>
      </p:sp>
      <p:sp>
        <p:nvSpPr>
          <p:cNvPr name="Freeform 5" id="5"/>
          <p:cNvSpPr/>
          <p:nvPr/>
        </p:nvSpPr>
        <p:spPr>
          <a:xfrm flipH="false" flipV="false" rot="0">
            <a:off x="4724867" y="6802921"/>
            <a:ext cx="7032236" cy="3278337"/>
          </a:xfrm>
          <a:custGeom>
            <a:avLst/>
            <a:gdLst/>
            <a:ahLst/>
            <a:cxnLst/>
            <a:rect r="r" b="b" t="t" l="l"/>
            <a:pathLst>
              <a:path h="3278337" w="7032236">
                <a:moveTo>
                  <a:pt x="0" y="0"/>
                </a:moveTo>
                <a:lnTo>
                  <a:pt x="7032236" y="0"/>
                </a:lnTo>
                <a:lnTo>
                  <a:pt x="7032236" y="3278337"/>
                </a:lnTo>
                <a:lnTo>
                  <a:pt x="0" y="3278337"/>
                </a:lnTo>
                <a:lnTo>
                  <a:pt x="0" y="0"/>
                </a:lnTo>
                <a:close/>
              </a:path>
            </a:pathLst>
          </a:custGeom>
          <a:blipFill>
            <a:blip r:embed="rId6"/>
            <a:stretch>
              <a:fillRect l="0" t="0" r="0" b="0"/>
            </a:stretch>
          </a:blipFill>
        </p:spPr>
      </p:sp>
      <p:sp>
        <p:nvSpPr>
          <p:cNvPr name="TextBox 6" id="6"/>
          <p:cNvSpPr txBox="true"/>
          <p:nvPr/>
        </p:nvSpPr>
        <p:spPr>
          <a:xfrm rot="0">
            <a:off x="1028700" y="54081"/>
            <a:ext cx="16230600" cy="2095500"/>
          </a:xfrm>
          <a:prstGeom prst="rect">
            <a:avLst/>
          </a:prstGeom>
        </p:spPr>
        <p:txBody>
          <a:bodyPr anchor="t" rtlCol="false" tIns="0" lIns="0" bIns="0" rIns="0">
            <a:spAutoFit/>
          </a:bodyPr>
          <a:lstStyle/>
          <a:p>
            <a:pPr algn="ctr">
              <a:lnSpc>
                <a:spcPts val="16800"/>
              </a:lnSpc>
            </a:pPr>
            <a:r>
              <a:rPr lang="en-US" sz="12000">
                <a:solidFill>
                  <a:srgbClr val="FEFAF0"/>
                </a:solidFill>
                <a:latin typeface="Bobby Jones"/>
              </a:rPr>
              <a:t>Menambah teks</a:t>
            </a:r>
          </a:p>
        </p:txBody>
      </p:sp>
      <p:sp>
        <p:nvSpPr>
          <p:cNvPr name="TextBox 7" id="7"/>
          <p:cNvSpPr txBox="true"/>
          <p:nvPr/>
        </p:nvSpPr>
        <p:spPr>
          <a:xfrm rot="0">
            <a:off x="10926196" y="3155950"/>
            <a:ext cx="7361804" cy="3927475"/>
          </a:xfrm>
          <a:prstGeom prst="rect">
            <a:avLst/>
          </a:prstGeom>
        </p:spPr>
        <p:txBody>
          <a:bodyPr anchor="t" rtlCol="false" tIns="0" lIns="0" bIns="0" rIns="0">
            <a:spAutoFit/>
          </a:bodyPr>
          <a:lstStyle/>
          <a:p>
            <a:pPr algn="ctr">
              <a:lnSpc>
                <a:spcPts val="3499"/>
              </a:lnSpc>
            </a:pPr>
            <a:r>
              <a:rPr lang="en-US" sz="2499">
                <a:solidFill>
                  <a:srgbClr val="FEFAF0"/>
                </a:solidFill>
                <a:latin typeface="Open Sans Extra Bold"/>
              </a:rPr>
              <a:t>Fitur menambah teks memungkinkan kita untuk mengembangkan dan memodifikasi konten dalam dokumen atau tempat tertentu dengan mudah. kita dapat menambahkan paragraf baru dalam tulisan, mengisi formulir dengan informasi yang diperlukan, menambahkan kode program, atau melakukan tindakan lainnya yang melibatkan penambahan teks.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394336" y="4912442"/>
            <a:ext cx="7961130" cy="3500556"/>
          </a:xfrm>
          <a:custGeom>
            <a:avLst/>
            <a:gdLst/>
            <a:ahLst/>
            <a:cxnLst/>
            <a:rect r="r" b="b" t="t" l="l"/>
            <a:pathLst>
              <a:path h="3500556" w="7961130">
                <a:moveTo>
                  <a:pt x="0" y="0"/>
                </a:moveTo>
                <a:lnTo>
                  <a:pt x="7961130" y="0"/>
                </a:lnTo>
                <a:lnTo>
                  <a:pt x="7961130" y="3500556"/>
                </a:lnTo>
                <a:lnTo>
                  <a:pt x="0" y="3500556"/>
                </a:lnTo>
                <a:lnTo>
                  <a:pt x="0" y="0"/>
                </a:lnTo>
                <a:close/>
              </a:path>
            </a:pathLst>
          </a:custGeom>
          <a:blipFill>
            <a:blip r:embed="rId3"/>
            <a:stretch>
              <a:fillRect l="0" t="0" r="0" b="0"/>
            </a:stretch>
          </a:blipFill>
        </p:spPr>
      </p:sp>
      <p:sp>
        <p:nvSpPr>
          <p:cNvPr name="Freeform 4" id="4"/>
          <p:cNvSpPr/>
          <p:nvPr/>
        </p:nvSpPr>
        <p:spPr>
          <a:xfrm flipH="false" flipV="false" rot="0">
            <a:off x="8734331" y="4912442"/>
            <a:ext cx="9310188" cy="2463699"/>
          </a:xfrm>
          <a:custGeom>
            <a:avLst/>
            <a:gdLst/>
            <a:ahLst/>
            <a:cxnLst/>
            <a:rect r="r" b="b" t="t" l="l"/>
            <a:pathLst>
              <a:path h="2463699" w="9310188">
                <a:moveTo>
                  <a:pt x="0" y="0"/>
                </a:moveTo>
                <a:lnTo>
                  <a:pt x="9310188" y="0"/>
                </a:lnTo>
                <a:lnTo>
                  <a:pt x="9310188" y="2463699"/>
                </a:lnTo>
                <a:lnTo>
                  <a:pt x="0" y="2463699"/>
                </a:lnTo>
                <a:lnTo>
                  <a:pt x="0" y="0"/>
                </a:lnTo>
                <a:close/>
              </a:path>
            </a:pathLst>
          </a:custGeom>
          <a:blipFill>
            <a:blip r:embed="rId4"/>
            <a:stretch>
              <a:fillRect l="0" t="0" r="0" b="0"/>
            </a:stretch>
          </a:blipFill>
        </p:spPr>
      </p:sp>
      <p:sp>
        <p:nvSpPr>
          <p:cNvPr name="TextBox 5" id="5"/>
          <p:cNvSpPr txBox="true"/>
          <p:nvPr/>
        </p:nvSpPr>
        <p:spPr>
          <a:xfrm rot="0">
            <a:off x="5503004" y="460664"/>
            <a:ext cx="11756296" cy="2095500"/>
          </a:xfrm>
          <a:prstGeom prst="rect">
            <a:avLst/>
          </a:prstGeom>
        </p:spPr>
        <p:txBody>
          <a:bodyPr anchor="t" rtlCol="false" tIns="0" lIns="0" bIns="0" rIns="0">
            <a:spAutoFit/>
          </a:bodyPr>
          <a:lstStyle/>
          <a:p>
            <a:pPr algn="r">
              <a:lnSpc>
                <a:spcPts val="16800"/>
              </a:lnSpc>
            </a:pPr>
            <a:r>
              <a:rPr lang="en-US" sz="12000">
                <a:solidFill>
                  <a:srgbClr val="FEFAF0"/>
                </a:solidFill>
                <a:latin typeface="Bobby Jones"/>
              </a:rPr>
              <a:t>Menghapus teks</a:t>
            </a:r>
          </a:p>
        </p:txBody>
      </p:sp>
      <p:sp>
        <p:nvSpPr>
          <p:cNvPr name="TextBox 6" id="6"/>
          <p:cNvSpPr txBox="true"/>
          <p:nvPr/>
        </p:nvSpPr>
        <p:spPr>
          <a:xfrm rot="0">
            <a:off x="6087017" y="2508539"/>
            <a:ext cx="11957502" cy="2174875"/>
          </a:xfrm>
          <a:prstGeom prst="rect">
            <a:avLst/>
          </a:prstGeom>
        </p:spPr>
        <p:txBody>
          <a:bodyPr anchor="t" rtlCol="false" tIns="0" lIns="0" bIns="0" rIns="0">
            <a:spAutoFit/>
          </a:bodyPr>
          <a:lstStyle/>
          <a:p>
            <a:pPr algn="ctr">
              <a:lnSpc>
                <a:spcPts val="3499"/>
              </a:lnSpc>
            </a:pPr>
            <a:r>
              <a:rPr lang="en-US" sz="2499">
                <a:solidFill>
                  <a:srgbClr val="FEFAF0"/>
                </a:solidFill>
                <a:latin typeface="Open Sans Extra Bold"/>
              </a:rPr>
              <a:t>Fitur menghapus teks memungkinkan kita untuk mengedit konten </a:t>
            </a:r>
          </a:p>
          <a:p>
            <a:pPr algn="ctr">
              <a:lnSpc>
                <a:spcPts val="3499"/>
              </a:lnSpc>
            </a:pPr>
            <a:r>
              <a:rPr lang="en-US" sz="2499">
                <a:solidFill>
                  <a:srgbClr val="FEFAF0"/>
                </a:solidFill>
                <a:latin typeface="Open Sans Extra Bold"/>
              </a:rPr>
              <a:t>dalam dokumen atau tempat tertentu dengan cepat dan efisien. Kita dapat menghapus kata, kalimat, atau paragraf yang tidak diperlukan, menghapus kesalahan ketik, atau membersihkan </a:t>
            </a:r>
          </a:p>
          <a:p>
            <a:pPr algn="ctr">
              <a:lnSpc>
                <a:spcPts val="3499"/>
              </a:lnSpc>
            </a:pPr>
            <a:r>
              <a:rPr lang="en-US" sz="2499">
                <a:solidFill>
                  <a:srgbClr val="FEFAF0"/>
                </a:solidFill>
                <a:latin typeface="Open Sans Extra Bold"/>
              </a:rPr>
              <a:t>bagian teks yang tidak relevan.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12248917" y="4585964"/>
            <a:ext cx="4368419" cy="5701036"/>
          </a:xfrm>
          <a:custGeom>
            <a:avLst/>
            <a:gdLst/>
            <a:ahLst/>
            <a:cxnLst/>
            <a:rect r="r" b="b" t="t" l="l"/>
            <a:pathLst>
              <a:path h="5701036" w="4368419">
                <a:moveTo>
                  <a:pt x="0" y="0"/>
                </a:moveTo>
                <a:lnTo>
                  <a:pt x="4368420" y="0"/>
                </a:lnTo>
                <a:lnTo>
                  <a:pt x="4368420" y="5701036"/>
                </a:lnTo>
                <a:lnTo>
                  <a:pt x="0" y="5701036"/>
                </a:lnTo>
                <a:lnTo>
                  <a:pt x="0" y="0"/>
                </a:lnTo>
                <a:close/>
              </a:path>
            </a:pathLst>
          </a:custGeom>
          <a:blipFill>
            <a:blip r:embed="rId3"/>
            <a:stretch>
              <a:fillRect l="0" t="0" r="0" b="0"/>
            </a:stretch>
          </a:blipFill>
        </p:spPr>
      </p:sp>
      <p:sp>
        <p:nvSpPr>
          <p:cNvPr name="Freeform 4" id="4"/>
          <p:cNvSpPr/>
          <p:nvPr/>
        </p:nvSpPr>
        <p:spPr>
          <a:xfrm flipH="false" flipV="false" rot="0">
            <a:off x="-1490949" y="8991023"/>
            <a:ext cx="7884661" cy="267277"/>
          </a:xfrm>
          <a:custGeom>
            <a:avLst/>
            <a:gdLst/>
            <a:ahLst/>
            <a:cxnLst/>
            <a:rect r="r" b="b" t="t" l="l"/>
            <a:pathLst>
              <a:path h="267277" w="7884661">
                <a:moveTo>
                  <a:pt x="0" y="0"/>
                </a:moveTo>
                <a:lnTo>
                  <a:pt x="7884661" y="0"/>
                </a:lnTo>
                <a:lnTo>
                  <a:pt x="7884661" y="267277"/>
                </a:lnTo>
                <a:lnTo>
                  <a:pt x="0" y="267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50273" y="5696154"/>
            <a:ext cx="9383479" cy="4095499"/>
          </a:xfrm>
          <a:custGeom>
            <a:avLst/>
            <a:gdLst/>
            <a:ahLst/>
            <a:cxnLst/>
            <a:rect r="r" b="b" t="t" l="l"/>
            <a:pathLst>
              <a:path h="4095499" w="9383479">
                <a:moveTo>
                  <a:pt x="0" y="0"/>
                </a:moveTo>
                <a:lnTo>
                  <a:pt x="9383479" y="0"/>
                </a:lnTo>
                <a:lnTo>
                  <a:pt x="9383479" y="4095499"/>
                </a:lnTo>
                <a:lnTo>
                  <a:pt x="0" y="4095499"/>
                </a:lnTo>
                <a:lnTo>
                  <a:pt x="0" y="0"/>
                </a:lnTo>
                <a:close/>
              </a:path>
            </a:pathLst>
          </a:custGeom>
          <a:blipFill>
            <a:blip r:embed="rId6"/>
            <a:stretch>
              <a:fillRect l="0" t="-448" r="0" b="0"/>
            </a:stretch>
          </a:blipFill>
        </p:spPr>
      </p:sp>
      <p:sp>
        <p:nvSpPr>
          <p:cNvPr name="Freeform 6" id="6"/>
          <p:cNvSpPr/>
          <p:nvPr/>
        </p:nvSpPr>
        <p:spPr>
          <a:xfrm flipH="false" flipV="false" rot="0">
            <a:off x="7602263" y="2230032"/>
            <a:ext cx="10011573" cy="2913468"/>
          </a:xfrm>
          <a:custGeom>
            <a:avLst/>
            <a:gdLst/>
            <a:ahLst/>
            <a:cxnLst/>
            <a:rect r="r" b="b" t="t" l="l"/>
            <a:pathLst>
              <a:path h="2913468" w="10011573">
                <a:moveTo>
                  <a:pt x="0" y="0"/>
                </a:moveTo>
                <a:lnTo>
                  <a:pt x="10011572" y="0"/>
                </a:lnTo>
                <a:lnTo>
                  <a:pt x="10011572" y="2913468"/>
                </a:lnTo>
                <a:lnTo>
                  <a:pt x="0" y="2913468"/>
                </a:lnTo>
                <a:lnTo>
                  <a:pt x="0" y="0"/>
                </a:lnTo>
                <a:close/>
              </a:path>
            </a:pathLst>
          </a:custGeom>
          <a:blipFill>
            <a:blip r:embed="rId7"/>
            <a:stretch>
              <a:fillRect l="0" t="-859" r="0" b="0"/>
            </a:stretch>
          </a:blipFill>
        </p:spPr>
      </p:sp>
      <p:sp>
        <p:nvSpPr>
          <p:cNvPr name="TextBox 7" id="7"/>
          <p:cNvSpPr txBox="true"/>
          <p:nvPr/>
        </p:nvSpPr>
        <p:spPr>
          <a:xfrm rot="0">
            <a:off x="294455" y="-247650"/>
            <a:ext cx="16964845" cy="2026918"/>
          </a:xfrm>
          <a:prstGeom prst="rect">
            <a:avLst/>
          </a:prstGeom>
        </p:spPr>
        <p:txBody>
          <a:bodyPr anchor="t" rtlCol="false" tIns="0" lIns="0" bIns="0" rIns="0">
            <a:spAutoFit/>
          </a:bodyPr>
          <a:lstStyle/>
          <a:p>
            <a:pPr algn="ctr">
              <a:lnSpc>
                <a:spcPts val="16380"/>
              </a:lnSpc>
            </a:pPr>
            <a:r>
              <a:rPr lang="en-US" sz="11700">
                <a:solidFill>
                  <a:srgbClr val="FEFAF0"/>
                </a:solidFill>
                <a:latin typeface="Bobby Jones"/>
              </a:rPr>
              <a:t>Mengubah teks</a:t>
            </a:r>
          </a:p>
        </p:txBody>
      </p:sp>
      <p:sp>
        <p:nvSpPr>
          <p:cNvPr name="TextBox 8" id="8"/>
          <p:cNvSpPr txBox="true"/>
          <p:nvPr/>
        </p:nvSpPr>
        <p:spPr>
          <a:xfrm rot="0">
            <a:off x="0" y="1722118"/>
            <a:ext cx="6513526" cy="3702151"/>
          </a:xfrm>
          <a:prstGeom prst="rect">
            <a:avLst/>
          </a:prstGeom>
        </p:spPr>
        <p:txBody>
          <a:bodyPr anchor="t" rtlCol="false" tIns="0" lIns="0" bIns="0" rIns="0">
            <a:spAutoFit/>
          </a:bodyPr>
          <a:lstStyle/>
          <a:p>
            <a:pPr algn="ctr">
              <a:lnSpc>
                <a:spcPts val="3706"/>
              </a:lnSpc>
            </a:pPr>
            <a:r>
              <a:rPr lang="en-US" sz="2647">
                <a:solidFill>
                  <a:srgbClr val="FEFAF0"/>
                </a:solidFill>
                <a:latin typeface="Open Sans Extra Bold"/>
              </a:rPr>
              <a:t>Fitur mengubah teks memungkinkan Kita untuk memodifikasi konten dalam dokumen atau tempat tertentu. Kita dapat memperbaiki kesalahan, mengubah kata atau kalimat, menambahkan informasi baru, atau mengedit teks sesuai dengan kebutuhan.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284014" y="-395976"/>
            <a:ext cx="5247768" cy="4904476"/>
          </a:xfrm>
          <a:custGeom>
            <a:avLst/>
            <a:gdLst/>
            <a:ahLst/>
            <a:cxnLst/>
            <a:rect r="r" b="b" t="t" l="l"/>
            <a:pathLst>
              <a:path h="4904476" w="5247768">
                <a:moveTo>
                  <a:pt x="0" y="0"/>
                </a:moveTo>
                <a:lnTo>
                  <a:pt x="5247768" y="0"/>
                </a:lnTo>
                <a:lnTo>
                  <a:pt x="5247768" y="4904476"/>
                </a:lnTo>
                <a:lnTo>
                  <a:pt x="0" y="4904476"/>
                </a:lnTo>
                <a:lnTo>
                  <a:pt x="0" y="0"/>
                </a:lnTo>
                <a:close/>
              </a:path>
            </a:pathLst>
          </a:custGeom>
          <a:blipFill>
            <a:blip r:embed="rId3"/>
            <a:stretch>
              <a:fillRect l="0" t="0" r="0" b="0"/>
            </a:stretch>
          </a:blipFill>
        </p:spPr>
      </p:sp>
      <p:sp>
        <p:nvSpPr>
          <p:cNvPr name="Freeform 4" id="4"/>
          <p:cNvSpPr/>
          <p:nvPr/>
        </p:nvSpPr>
        <p:spPr>
          <a:xfrm flipH="false" flipV="false" rot="0">
            <a:off x="9781355" y="8955497"/>
            <a:ext cx="8932679" cy="302803"/>
          </a:xfrm>
          <a:custGeom>
            <a:avLst/>
            <a:gdLst/>
            <a:ahLst/>
            <a:cxnLst/>
            <a:rect r="r" b="b" t="t" l="l"/>
            <a:pathLst>
              <a:path h="302803" w="8932679">
                <a:moveTo>
                  <a:pt x="0" y="0"/>
                </a:moveTo>
                <a:lnTo>
                  <a:pt x="8932679" y="0"/>
                </a:lnTo>
                <a:lnTo>
                  <a:pt x="8932679" y="302803"/>
                </a:lnTo>
                <a:lnTo>
                  <a:pt x="0" y="302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633874" y="4287600"/>
            <a:ext cx="10317818" cy="5778500"/>
          </a:xfrm>
          <a:custGeom>
            <a:avLst/>
            <a:gdLst/>
            <a:ahLst/>
            <a:cxnLst/>
            <a:rect r="r" b="b" t="t" l="l"/>
            <a:pathLst>
              <a:path h="5778500" w="10317818">
                <a:moveTo>
                  <a:pt x="0" y="0"/>
                </a:moveTo>
                <a:lnTo>
                  <a:pt x="10317818" y="0"/>
                </a:lnTo>
                <a:lnTo>
                  <a:pt x="10317818" y="5778500"/>
                </a:lnTo>
                <a:lnTo>
                  <a:pt x="0" y="5778500"/>
                </a:lnTo>
                <a:lnTo>
                  <a:pt x="0" y="0"/>
                </a:lnTo>
                <a:close/>
              </a:path>
            </a:pathLst>
          </a:custGeom>
          <a:blipFill>
            <a:blip r:embed="rId6"/>
            <a:stretch>
              <a:fillRect l="0" t="0" r="0" b="0"/>
            </a:stretch>
          </a:blipFill>
        </p:spPr>
      </p:sp>
      <p:sp>
        <p:nvSpPr>
          <p:cNvPr name="TextBox 6" id="6"/>
          <p:cNvSpPr txBox="true"/>
          <p:nvPr/>
        </p:nvSpPr>
        <p:spPr>
          <a:xfrm rot="0">
            <a:off x="7889299" y="-152400"/>
            <a:ext cx="9370001" cy="2095500"/>
          </a:xfrm>
          <a:prstGeom prst="rect">
            <a:avLst/>
          </a:prstGeom>
        </p:spPr>
        <p:txBody>
          <a:bodyPr anchor="t" rtlCol="false" tIns="0" lIns="0" bIns="0" rIns="0">
            <a:spAutoFit/>
          </a:bodyPr>
          <a:lstStyle/>
          <a:p>
            <a:pPr algn="r">
              <a:lnSpc>
                <a:spcPts val="16800"/>
              </a:lnSpc>
            </a:pPr>
            <a:r>
              <a:rPr lang="en-US" sz="12000">
                <a:solidFill>
                  <a:srgbClr val="FEFAF0"/>
                </a:solidFill>
                <a:latin typeface="Bobby Jones"/>
              </a:rPr>
              <a:t>Mencari teks</a:t>
            </a:r>
          </a:p>
        </p:txBody>
      </p:sp>
      <p:sp>
        <p:nvSpPr>
          <p:cNvPr name="TextBox 7" id="7"/>
          <p:cNvSpPr txBox="true"/>
          <p:nvPr/>
        </p:nvSpPr>
        <p:spPr>
          <a:xfrm rot="0">
            <a:off x="7889299" y="1895475"/>
            <a:ext cx="10124785" cy="2613025"/>
          </a:xfrm>
          <a:prstGeom prst="rect">
            <a:avLst/>
          </a:prstGeom>
        </p:spPr>
        <p:txBody>
          <a:bodyPr anchor="t" rtlCol="false" tIns="0" lIns="0" bIns="0" rIns="0">
            <a:spAutoFit/>
          </a:bodyPr>
          <a:lstStyle/>
          <a:p>
            <a:pPr algn="r">
              <a:lnSpc>
                <a:spcPts val="3499"/>
              </a:lnSpc>
            </a:pPr>
            <a:r>
              <a:rPr lang="en-US" sz="2499">
                <a:solidFill>
                  <a:srgbClr val="FEFAF0"/>
                </a:solidFill>
                <a:latin typeface="Open Sans Extra Bold"/>
              </a:rPr>
              <a:t>Fitur mencari teks memungkinkan kita untuk dengan cepat menemukan kata atau frasa yang spesifik dalam dokumen atau tempat yang luas. Ini membantu kita untuk menemukan informasi yang dicari, mengidentifikasi kesalahan ketik, atau melakukan perubahan yang diperlukan dalam teks.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332812" y="4534043"/>
            <a:ext cx="9596757" cy="1977868"/>
          </a:xfrm>
          <a:custGeom>
            <a:avLst/>
            <a:gdLst/>
            <a:ahLst/>
            <a:cxnLst/>
            <a:rect r="r" b="b" t="t" l="l"/>
            <a:pathLst>
              <a:path h="1977868" w="9596757">
                <a:moveTo>
                  <a:pt x="0" y="0"/>
                </a:moveTo>
                <a:lnTo>
                  <a:pt x="9596757" y="0"/>
                </a:lnTo>
                <a:lnTo>
                  <a:pt x="9596757" y="1977868"/>
                </a:lnTo>
                <a:lnTo>
                  <a:pt x="0" y="1977868"/>
                </a:lnTo>
                <a:lnTo>
                  <a:pt x="0" y="0"/>
                </a:lnTo>
                <a:close/>
              </a:path>
            </a:pathLst>
          </a:custGeom>
          <a:blipFill>
            <a:blip r:embed="rId3"/>
            <a:stretch>
              <a:fillRect l="0" t="0" r="0" b="0"/>
            </a:stretch>
          </a:blipFill>
        </p:spPr>
      </p:sp>
      <p:sp>
        <p:nvSpPr>
          <p:cNvPr name="Freeform 4" id="4"/>
          <p:cNvSpPr/>
          <p:nvPr/>
        </p:nvSpPr>
        <p:spPr>
          <a:xfrm flipH="false" flipV="false" rot="0">
            <a:off x="259027" y="7380594"/>
            <a:ext cx="9744327" cy="1830217"/>
          </a:xfrm>
          <a:custGeom>
            <a:avLst/>
            <a:gdLst/>
            <a:ahLst/>
            <a:cxnLst/>
            <a:rect r="r" b="b" t="t" l="l"/>
            <a:pathLst>
              <a:path h="1830217" w="9744327">
                <a:moveTo>
                  <a:pt x="0" y="0"/>
                </a:moveTo>
                <a:lnTo>
                  <a:pt x="9744327" y="0"/>
                </a:lnTo>
                <a:lnTo>
                  <a:pt x="9744327" y="1830217"/>
                </a:lnTo>
                <a:lnTo>
                  <a:pt x="0" y="1830217"/>
                </a:lnTo>
                <a:lnTo>
                  <a:pt x="0" y="0"/>
                </a:lnTo>
                <a:close/>
              </a:path>
            </a:pathLst>
          </a:custGeom>
          <a:blipFill>
            <a:blip r:embed="rId4"/>
            <a:stretch>
              <a:fillRect l="0" t="0" r="0" b="0"/>
            </a:stretch>
          </a:blipFill>
        </p:spPr>
      </p:sp>
      <p:sp>
        <p:nvSpPr>
          <p:cNvPr name="Freeform 5" id="5"/>
          <p:cNvSpPr/>
          <p:nvPr/>
        </p:nvSpPr>
        <p:spPr>
          <a:xfrm flipH="false" flipV="false" rot="0">
            <a:off x="10700934" y="5143500"/>
            <a:ext cx="7042668" cy="3755411"/>
          </a:xfrm>
          <a:custGeom>
            <a:avLst/>
            <a:gdLst/>
            <a:ahLst/>
            <a:cxnLst/>
            <a:rect r="r" b="b" t="t" l="l"/>
            <a:pathLst>
              <a:path h="3755411" w="7042668">
                <a:moveTo>
                  <a:pt x="0" y="0"/>
                </a:moveTo>
                <a:lnTo>
                  <a:pt x="7042668" y="0"/>
                </a:lnTo>
                <a:lnTo>
                  <a:pt x="7042668" y="3755411"/>
                </a:lnTo>
                <a:lnTo>
                  <a:pt x="0" y="3755411"/>
                </a:lnTo>
                <a:lnTo>
                  <a:pt x="0" y="0"/>
                </a:lnTo>
                <a:close/>
              </a:path>
            </a:pathLst>
          </a:custGeom>
          <a:blipFill>
            <a:blip r:embed="rId5"/>
            <a:stretch>
              <a:fillRect l="0" t="0" r="0" b="0"/>
            </a:stretch>
          </a:blipFill>
        </p:spPr>
      </p:sp>
      <p:sp>
        <p:nvSpPr>
          <p:cNvPr name="TextBox 6" id="6"/>
          <p:cNvSpPr txBox="true"/>
          <p:nvPr/>
        </p:nvSpPr>
        <p:spPr>
          <a:xfrm rot="0">
            <a:off x="332812" y="-152400"/>
            <a:ext cx="9267775" cy="2578382"/>
          </a:xfrm>
          <a:prstGeom prst="rect">
            <a:avLst/>
          </a:prstGeom>
        </p:spPr>
        <p:txBody>
          <a:bodyPr anchor="t" rtlCol="false" tIns="0" lIns="0" bIns="0" rIns="0">
            <a:spAutoFit/>
          </a:bodyPr>
          <a:lstStyle/>
          <a:p>
            <a:pPr algn="ctr">
              <a:lnSpc>
                <a:spcPts val="10285"/>
              </a:lnSpc>
            </a:pPr>
            <a:r>
              <a:rPr lang="en-US" sz="7347">
                <a:solidFill>
                  <a:srgbClr val="FEFAF0"/>
                </a:solidFill>
                <a:latin typeface="Bobby Jones"/>
              </a:rPr>
              <a:t>Menyimpan perubahan teks</a:t>
            </a:r>
          </a:p>
        </p:txBody>
      </p:sp>
      <p:sp>
        <p:nvSpPr>
          <p:cNvPr name="TextBox 7" id="7"/>
          <p:cNvSpPr txBox="true"/>
          <p:nvPr/>
        </p:nvSpPr>
        <p:spPr>
          <a:xfrm rot="0">
            <a:off x="154413" y="2597432"/>
            <a:ext cx="10546521" cy="1678166"/>
          </a:xfrm>
          <a:prstGeom prst="rect">
            <a:avLst/>
          </a:prstGeom>
        </p:spPr>
        <p:txBody>
          <a:bodyPr anchor="t" rtlCol="false" tIns="0" lIns="0" bIns="0" rIns="0">
            <a:spAutoFit/>
          </a:bodyPr>
          <a:lstStyle/>
          <a:p>
            <a:pPr algn="ctr">
              <a:lnSpc>
                <a:spcPts val="3398"/>
              </a:lnSpc>
            </a:pPr>
            <a:r>
              <a:rPr lang="en-US" sz="2427">
                <a:solidFill>
                  <a:srgbClr val="FEFAF0"/>
                </a:solidFill>
                <a:latin typeface="Open Sans Extra Bold"/>
              </a:rPr>
              <a:t>Fitur ini untuk menyimpan perubahan secara teratur saat Anda melakukan modifikasi teks atau mengedit dokumen agar perubahan tersebut tidak hilang jika terjadi kegagalan sistem atau jika keluar dari program.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true" flipV="true" rot="-10800000">
            <a:off x="12690028" y="0"/>
            <a:ext cx="5597972" cy="10382638"/>
          </a:xfrm>
          <a:custGeom>
            <a:avLst/>
            <a:gdLst/>
            <a:ahLst/>
            <a:cxnLst/>
            <a:rect r="r" b="b" t="t" l="l"/>
            <a:pathLst>
              <a:path h="10382638" w="5597972">
                <a:moveTo>
                  <a:pt x="5597972" y="10382638"/>
                </a:moveTo>
                <a:lnTo>
                  <a:pt x="0" y="10382638"/>
                </a:lnTo>
                <a:lnTo>
                  <a:pt x="0" y="0"/>
                </a:lnTo>
                <a:lnTo>
                  <a:pt x="5597972" y="0"/>
                </a:lnTo>
                <a:lnTo>
                  <a:pt x="5597972" y="10382638"/>
                </a:lnTo>
                <a:close/>
              </a:path>
            </a:pathLst>
          </a:custGeom>
          <a:blipFill>
            <a:blip r:embed="rId3"/>
            <a:stretch>
              <a:fillRect l="0" t="0" r="0" b="0"/>
            </a:stretch>
          </a:blipFill>
        </p:spPr>
      </p:sp>
      <p:sp>
        <p:nvSpPr>
          <p:cNvPr name="TextBox 4" id="4"/>
          <p:cNvSpPr txBox="true"/>
          <p:nvPr/>
        </p:nvSpPr>
        <p:spPr>
          <a:xfrm rot="0">
            <a:off x="1028700" y="762000"/>
            <a:ext cx="11202425" cy="4229100"/>
          </a:xfrm>
          <a:prstGeom prst="rect">
            <a:avLst/>
          </a:prstGeom>
        </p:spPr>
        <p:txBody>
          <a:bodyPr anchor="t" rtlCol="false" tIns="0" lIns="0" bIns="0" rIns="0">
            <a:spAutoFit/>
          </a:bodyPr>
          <a:lstStyle/>
          <a:p>
            <a:pPr algn="r">
              <a:lnSpc>
                <a:spcPts val="16800"/>
              </a:lnSpc>
            </a:pPr>
            <a:r>
              <a:rPr lang="en-US" sz="12000">
                <a:solidFill>
                  <a:srgbClr val="EDEDEB"/>
                </a:solidFill>
                <a:latin typeface="Bobby Jones"/>
              </a:rPr>
              <a:t>demonstrasi program</a:t>
            </a:r>
          </a:p>
        </p:txBody>
      </p:sp>
      <p:sp>
        <p:nvSpPr>
          <p:cNvPr name="Freeform 5" id="5"/>
          <p:cNvSpPr/>
          <p:nvPr/>
        </p:nvSpPr>
        <p:spPr>
          <a:xfrm flipH="true" flipV="false" rot="0">
            <a:off x="0" y="6755760"/>
            <a:ext cx="9579100" cy="2502540"/>
          </a:xfrm>
          <a:custGeom>
            <a:avLst/>
            <a:gdLst/>
            <a:ahLst/>
            <a:cxnLst/>
            <a:rect r="r" b="b" t="t" l="l"/>
            <a:pathLst>
              <a:path h="2502540" w="9579100">
                <a:moveTo>
                  <a:pt x="9579100" y="0"/>
                </a:moveTo>
                <a:lnTo>
                  <a:pt x="0" y="0"/>
                </a:lnTo>
                <a:lnTo>
                  <a:pt x="0" y="2502540"/>
                </a:lnTo>
                <a:lnTo>
                  <a:pt x="9579100" y="2502540"/>
                </a:lnTo>
                <a:lnTo>
                  <a:pt x="95791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TextBox 3" id="3"/>
          <p:cNvSpPr txBox="true"/>
          <p:nvPr/>
        </p:nvSpPr>
        <p:spPr>
          <a:xfrm rot="0">
            <a:off x="2339818" y="1519661"/>
            <a:ext cx="13105889" cy="2444341"/>
          </a:xfrm>
          <a:prstGeom prst="rect">
            <a:avLst/>
          </a:prstGeom>
        </p:spPr>
        <p:txBody>
          <a:bodyPr anchor="t" rtlCol="false" tIns="0" lIns="0" bIns="0" rIns="0">
            <a:spAutoFit/>
          </a:bodyPr>
          <a:lstStyle/>
          <a:p>
            <a:pPr algn="ctr">
              <a:lnSpc>
                <a:spcPts val="19654"/>
              </a:lnSpc>
            </a:pPr>
            <a:r>
              <a:rPr lang="en-US" sz="14038">
                <a:solidFill>
                  <a:srgbClr val="EDEDEB"/>
                </a:solidFill>
                <a:latin typeface="Bobby Jones"/>
              </a:rPr>
              <a:t>thank you</a:t>
            </a:r>
          </a:p>
        </p:txBody>
      </p:sp>
      <p:sp>
        <p:nvSpPr>
          <p:cNvPr name="Freeform 4" id="4"/>
          <p:cNvSpPr/>
          <p:nvPr/>
        </p:nvSpPr>
        <p:spPr>
          <a:xfrm flipH="false" flipV="false" rot="0">
            <a:off x="12695407" y="3964002"/>
            <a:ext cx="3140964" cy="8229600"/>
          </a:xfrm>
          <a:custGeom>
            <a:avLst/>
            <a:gdLst/>
            <a:ahLst/>
            <a:cxnLst/>
            <a:rect r="r" b="b" t="t" l="l"/>
            <a:pathLst>
              <a:path h="8229600" w="3140964">
                <a:moveTo>
                  <a:pt x="0" y="0"/>
                </a:moveTo>
                <a:lnTo>
                  <a:pt x="3140964" y="0"/>
                </a:lnTo>
                <a:lnTo>
                  <a:pt x="3140964"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7791175" y="3964002"/>
            <a:ext cx="3456432" cy="8229600"/>
          </a:xfrm>
          <a:custGeom>
            <a:avLst/>
            <a:gdLst/>
            <a:ahLst/>
            <a:cxnLst/>
            <a:rect r="r" b="b" t="t" l="l"/>
            <a:pathLst>
              <a:path h="8229600" w="3456432">
                <a:moveTo>
                  <a:pt x="0" y="0"/>
                </a:moveTo>
                <a:lnTo>
                  <a:pt x="3456432" y="0"/>
                </a:lnTo>
                <a:lnTo>
                  <a:pt x="34564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2581762" y="3964002"/>
            <a:ext cx="3761613" cy="8229600"/>
          </a:xfrm>
          <a:custGeom>
            <a:avLst/>
            <a:gdLst/>
            <a:ahLst/>
            <a:cxnLst/>
            <a:rect r="r" b="b" t="t" l="l"/>
            <a:pathLst>
              <a:path h="8229600" w="3761613">
                <a:moveTo>
                  <a:pt x="0" y="0"/>
                </a:moveTo>
                <a:lnTo>
                  <a:pt x="3761613" y="0"/>
                </a:lnTo>
                <a:lnTo>
                  <a:pt x="3761613" y="8229600"/>
                </a:lnTo>
                <a:lnTo>
                  <a:pt x="0" y="8229600"/>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grpSp>
        <p:nvGrpSpPr>
          <p:cNvPr name="Group 3" id="3"/>
          <p:cNvGrpSpPr>
            <a:grpSpLocks noChangeAspect="true"/>
          </p:cNvGrpSpPr>
          <p:nvPr/>
        </p:nvGrpSpPr>
        <p:grpSpPr>
          <a:xfrm rot="0">
            <a:off x="206807" y="3710390"/>
            <a:ext cx="3757340" cy="3880581"/>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35999" r="0" b="-35999"/>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AC6EB"/>
            </a:solidFill>
          </p:spPr>
        </p:sp>
      </p:grpSp>
      <p:grpSp>
        <p:nvGrpSpPr>
          <p:cNvPr name="Group 6" id="6"/>
          <p:cNvGrpSpPr>
            <a:grpSpLocks noChangeAspect="true"/>
          </p:cNvGrpSpPr>
          <p:nvPr/>
        </p:nvGrpSpPr>
        <p:grpSpPr>
          <a:xfrm rot="0">
            <a:off x="4759043" y="3634740"/>
            <a:ext cx="3830588" cy="3956231"/>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0" t="-14499" r="0" b="-14499"/>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6DC1"/>
            </a:solidFill>
          </p:spPr>
        </p:sp>
      </p:grpSp>
      <p:sp>
        <p:nvSpPr>
          <p:cNvPr name="TextBox 9" id="9"/>
          <p:cNvSpPr txBox="true"/>
          <p:nvPr/>
        </p:nvSpPr>
        <p:spPr>
          <a:xfrm rot="0">
            <a:off x="1028700" y="90189"/>
            <a:ext cx="16230600" cy="2095500"/>
          </a:xfrm>
          <a:prstGeom prst="rect">
            <a:avLst/>
          </a:prstGeom>
        </p:spPr>
        <p:txBody>
          <a:bodyPr anchor="t" rtlCol="false" tIns="0" lIns="0" bIns="0" rIns="0">
            <a:spAutoFit/>
          </a:bodyPr>
          <a:lstStyle/>
          <a:p>
            <a:pPr algn="ctr">
              <a:lnSpc>
                <a:spcPts val="16800"/>
              </a:lnSpc>
            </a:pPr>
            <a:r>
              <a:rPr lang="en-US" sz="12000">
                <a:solidFill>
                  <a:srgbClr val="FEFAF0"/>
                </a:solidFill>
                <a:latin typeface="Bobby Jones"/>
              </a:rPr>
              <a:t>ANGGOTA KELOMPOK 3</a:t>
            </a:r>
          </a:p>
        </p:txBody>
      </p:sp>
      <p:grpSp>
        <p:nvGrpSpPr>
          <p:cNvPr name="Group 10" id="10"/>
          <p:cNvGrpSpPr>
            <a:grpSpLocks noChangeAspect="true"/>
          </p:cNvGrpSpPr>
          <p:nvPr/>
        </p:nvGrpSpPr>
        <p:grpSpPr>
          <a:xfrm rot="0">
            <a:off x="9491899" y="3634740"/>
            <a:ext cx="3830588" cy="3956231"/>
            <a:chOff x="0" y="0"/>
            <a:chExt cx="6350000" cy="6558280"/>
          </a:xfrm>
        </p:grpSpPr>
        <p:sp>
          <p:nvSpPr>
            <p:cNvPr name="Freeform 11" id="11"/>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0" t="-14499" r="0" b="-14499"/>
              </a:stretch>
            </a:blipFill>
          </p:spPr>
        </p:sp>
        <p:sp>
          <p:nvSpPr>
            <p:cNvPr name="Freeform 12" id="12"/>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6DC1"/>
            </a:solidFill>
          </p:spPr>
        </p:sp>
      </p:grpSp>
      <p:grpSp>
        <p:nvGrpSpPr>
          <p:cNvPr name="Group 13" id="13"/>
          <p:cNvGrpSpPr>
            <a:grpSpLocks noChangeAspect="true"/>
          </p:cNvGrpSpPr>
          <p:nvPr/>
        </p:nvGrpSpPr>
        <p:grpSpPr>
          <a:xfrm rot="5400000">
            <a:off x="14146677" y="3630833"/>
            <a:ext cx="3896239" cy="4024036"/>
            <a:chOff x="0" y="0"/>
            <a:chExt cx="6350000" cy="6558280"/>
          </a:xfrm>
        </p:grpSpPr>
        <p:sp>
          <p:nvSpPr>
            <p:cNvPr name="Freeform 14" id="1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0" t="-36041" r="0" b="-36041"/>
              </a:stretch>
            </a:blipFill>
          </p:spPr>
        </p:sp>
        <p:sp>
          <p:nvSpPr>
            <p:cNvPr name="Freeform 15" id="1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6DC1"/>
            </a:solidFill>
          </p:spPr>
        </p:sp>
      </p:grpSp>
      <p:sp>
        <p:nvSpPr>
          <p:cNvPr name="TextBox 16" id="16"/>
          <p:cNvSpPr txBox="true"/>
          <p:nvPr/>
        </p:nvSpPr>
        <p:spPr>
          <a:xfrm rot="0">
            <a:off x="206807" y="7708062"/>
            <a:ext cx="3546636" cy="833925"/>
          </a:xfrm>
          <a:prstGeom prst="rect">
            <a:avLst/>
          </a:prstGeom>
        </p:spPr>
        <p:txBody>
          <a:bodyPr anchor="t" rtlCol="false" tIns="0" lIns="0" bIns="0" rIns="0">
            <a:spAutoFit/>
          </a:bodyPr>
          <a:lstStyle/>
          <a:p>
            <a:pPr algn="ctr">
              <a:lnSpc>
                <a:spcPts val="3385"/>
              </a:lnSpc>
            </a:pPr>
            <a:r>
              <a:rPr lang="en-US" sz="2418">
                <a:solidFill>
                  <a:srgbClr val="FEFAF0"/>
                </a:solidFill>
                <a:latin typeface="Open Sans Extra Bold"/>
              </a:rPr>
              <a:t>M. NAYAKA PUTRA</a:t>
            </a:r>
          </a:p>
          <a:p>
            <a:pPr algn="ctr">
              <a:lnSpc>
                <a:spcPts val="3385"/>
              </a:lnSpc>
            </a:pPr>
            <a:r>
              <a:rPr lang="en-US" sz="2418">
                <a:solidFill>
                  <a:srgbClr val="FEFAF0"/>
                </a:solidFill>
                <a:latin typeface="Open Sans Extra Bold"/>
              </a:rPr>
              <a:t>221402001</a:t>
            </a:r>
          </a:p>
        </p:txBody>
      </p:sp>
      <p:sp>
        <p:nvSpPr>
          <p:cNvPr name="TextBox 17" id="17"/>
          <p:cNvSpPr txBox="true"/>
          <p:nvPr/>
        </p:nvSpPr>
        <p:spPr>
          <a:xfrm rot="0">
            <a:off x="5042995" y="7708062"/>
            <a:ext cx="3546636" cy="833925"/>
          </a:xfrm>
          <a:prstGeom prst="rect">
            <a:avLst/>
          </a:prstGeom>
        </p:spPr>
        <p:txBody>
          <a:bodyPr anchor="t" rtlCol="false" tIns="0" lIns="0" bIns="0" rIns="0">
            <a:spAutoFit/>
          </a:bodyPr>
          <a:lstStyle/>
          <a:p>
            <a:pPr algn="ctr">
              <a:lnSpc>
                <a:spcPts val="3385"/>
              </a:lnSpc>
            </a:pPr>
            <a:r>
              <a:rPr lang="en-US" sz="2418">
                <a:solidFill>
                  <a:srgbClr val="FEFAF0"/>
                </a:solidFill>
                <a:latin typeface="Open Sans Extra Bold"/>
              </a:rPr>
              <a:t>UFY ANANDA YATNA</a:t>
            </a:r>
          </a:p>
          <a:p>
            <a:pPr algn="ctr">
              <a:lnSpc>
                <a:spcPts val="3385"/>
              </a:lnSpc>
            </a:pPr>
            <a:r>
              <a:rPr lang="en-US" sz="2418">
                <a:solidFill>
                  <a:srgbClr val="FEFAF0"/>
                </a:solidFill>
                <a:latin typeface="Open Sans Extra Bold"/>
              </a:rPr>
              <a:t>221402060</a:t>
            </a:r>
          </a:p>
        </p:txBody>
      </p:sp>
      <p:sp>
        <p:nvSpPr>
          <p:cNvPr name="TextBox 18" id="18"/>
          <p:cNvSpPr txBox="true"/>
          <p:nvPr/>
        </p:nvSpPr>
        <p:spPr>
          <a:xfrm rot="0">
            <a:off x="9879182" y="7708062"/>
            <a:ext cx="3546636" cy="833925"/>
          </a:xfrm>
          <a:prstGeom prst="rect">
            <a:avLst/>
          </a:prstGeom>
        </p:spPr>
        <p:txBody>
          <a:bodyPr anchor="t" rtlCol="false" tIns="0" lIns="0" bIns="0" rIns="0">
            <a:spAutoFit/>
          </a:bodyPr>
          <a:lstStyle/>
          <a:p>
            <a:pPr algn="ctr">
              <a:lnSpc>
                <a:spcPts val="3385"/>
              </a:lnSpc>
            </a:pPr>
            <a:r>
              <a:rPr lang="en-US" sz="2418">
                <a:solidFill>
                  <a:srgbClr val="FEFAF0"/>
                </a:solidFill>
                <a:latin typeface="Open Sans Extra Bold"/>
              </a:rPr>
              <a:t>FILDZA RASYKA</a:t>
            </a:r>
          </a:p>
          <a:p>
            <a:pPr algn="ctr">
              <a:lnSpc>
                <a:spcPts val="3385"/>
              </a:lnSpc>
            </a:pPr>
            <a:r>
              <a:rPr lang="en-US" sz="2418">
                <a:solidFill>
                  <a:srgbClr val="FEFAF0"/>
                </a:solidFill>
                <a:latin typeface="Open Sans Extra Bold"/>
              </a:rPr>
              <a:t>221402101</a:t>
            </a:r>
          </a:p>
        </p:txBody>
      </p:sp>
      <p:sp>
        <p:nvSpPr>
          <p:cNvPr name="TextBox 19" id="19"/>
          <p:cNvSpPr txBox="true"/>
          <p:nvPr/>
        </p:nvSpPr>
        <p:spPr>
          <a:xfrm rot="0">
            <a:off x="14715369" y="7708062"/>
            <a:ext cx="3546636" cy="1262550"/>
          </a:xfrm>
          <a:prstGeom prst="rect">
            <a:avLst/>
          </a:prstGeom>
        </p:spPr>
        <p:txBody>
          <a:bodyPr anchor="t" rtlCol="false" tIns="0" lIns="0" bIns="0" rIns="0">
            <a:spAutoFit/>
          </a:bodyPr>
          <a:lstStyle/>
          <a:p>
            <a:pPr algn="ctr">
              <a:lnSpc>
                <a:spcPts val="3385"/>
              </a:lnSpc>
            </a:pPr>
            <a:r>
              <a:rPr lang="en-US" sz="2418">
                <a:solidFill>
                  <a:srgbClr val="FEFAF0"/>
                </a:solidFill>
                <a:latin typeface="Open Sans Extra Bold"/>
              </a:rPr>
              <a:t>RUTH LIMIKE PUTERI SIHALOHO</a:t>
            </a:r>
          </a:p>
          <a:p>
            <a:pPr algn="ctr">
              <a:lnSpc>
                <a:spcPts val="3385"/>
              </a:lnSpc>
            </a:pPr>
            <a:r>
              <a:rPr lang="en-US" sz="2418">
                <a:solidFill>
                  <a:srgbClr val="FEFAF0"/>
                </a:solidFill>
                <a:latin typeface="Open Sans Extra Bold"/>
              </a:rPr>
              <a:t>221402128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10229932" y="0"/>
            <a:ext cx="7756224" cy="13315406"/>
          </a:xfrm>
          <a:custGeom>
            <a:avLst/>
            <a:gdLst/>
            <a:ahLst/>
            <a:cxnLst/>
            <a:rect r="r" b="b" t="t" l="l"/>
            <a:pathLst>
              <a:path h="13315406" w="7756224">
                <a:moveTo>
                  <a:pt x="0" y="0"/>
                </a:moveTo>
                <a:lnTo>
                  <a:pt x="7756224" y="0"/>
                </a:lnTo>
                <a:lnTo>
                  <a:pt x="7756224" y="13315406"/>
                </a:lnTo>
                <a:lnTo>
                  <a:pt x="0" y="13315406"/>
                </a:lnTo>
                <a:lnTo>
                  <a:pt x="0" y="0"/>
                </a:lnTo>
                <a:close/>
              </a:path>
            </a:pathLst>
          </a:custGeom>
          <a:blipFill>
            <a:blip r:embed="rId3"/>
            <a:stretch>
              <a:fillRect l="0" t="0" r="0" b="0"/>
            </a:stretch>
          </a:blipFill>
        </p:spPr>
      </p:sp>
      <p:sp>
        <p:nvSpPr>
          <p:cNvPr name="TextBox 4" id="4"/>
          <p:cNvSpPr txBox="true"/>
          <p:nvPr/>
        </p:nvSpPr>
        <p:spPr>
          <a:xfrm rot="0">
            <a:off x="1028700" y="762000"/>
            <a:ext cx="10173081" cy="2095500"/>
          </a:xfrm>
          <a:prstGeom prst="rect">
            <a:avLst/>
          </a:prstGeom>
        </p:spPr>
        <p:txBody>
          <a:bodyPr anchor="t" rtlCol="false" tIns="0" lIns="0" bIns="0" rIns="0">
            <a:spAutoFit/>
          </a:bodyPr>
          <a:lstStyle/>
          <a:p>
            <a:pPr>
              <a:lnSpc>
                <a:spcPts val="16800"/>
              </a:lnSpc>
            </a:pPr>
            <a:r>
              <a:rPr lang="en-US" sz="12000">
                <a:solidFill>
                  <a:srgbClr val="FEFAF0"/>
                </a:solidFill>
                <a:latin typeface="Bobby Jones"/>
              </a:rPr>
              <a:t>TEXT EDITOR</a:t>
            </a:r>
          </a:p>
        </p:txBody>
      </p:sp>
      <p:sp>
        <p:nvSpPr>
          <p:cNvPr name="Freeform 5" id="5"/>
          <p:cNvSpPr/>
          <p:nvPr/>
        </p:nvSpPr>
        <p:spPr>
          <a:xfrm flipH="true" flipV="false" rot="0">
            <a:off x="-632406" y="7320193"/>
            <a:ext cx="7418591" cy="1938107"/>
          </a:xfrm>
          <a:custGeom>
            <a:avLst/>
            <a:gdLst/>
            <a:ahLst/>
            <a:cxnLst/>
            <a:rect r="r" b="b" t="t" l="l"/>
            <a:pathLst>
              <a:path h="1938107" w="7418591">
                <a:moveTo>
                  <a:pt x="7418591" y="0"/>
                </a:moveTo>
                <a:lnTo>
                  <a:pt x="0" y="0"/>
                </a:lnTo>
                <a:lnTo>
                  <a:pt x="0" y="1938107"/>
                </a:lnTo>
                <a:lnTo>
                  <a:pt x="7418591" y="1938107"/>
                </a:lnTo>
                <a:lnTo>
                  <a:pt x="741859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59455" y="3972129"/>
            <a:ext cx="9470477" cy="1780540"/>
          </a:xfrm>
          <a:prstGeom prst="rect">
            <a:avLst/>
          </a:prstGeom>
        </p:spPr>
        <p:txBody>
          <a:bodyPr anchor="t" rtlCol="false" tIns="0" lIns="0" bIns="0" rIns="0">
            <a:spAutoFit/>
          </a:bodyPr>
          <a:lstStyle/>
          <a:p>
            <a:pPr algn="ctr">
              <a:lnSpc>
                <a:spcPts val="4759"/>
              </a:lnSpc>
            </a:pPr>
            <a:r>
              <a:rPr lang="en-US" sz="3399">
                <a:solidFill>
                  <a:srgbClr val="FEFAF0"/>
                </a:solidFill>
                <a:latin typeface="Open Sans Extra Bold"/>
              </a:rPr>
              <a:t>Text Editor adalah Sebuah perangkat lunak yang digunakan untuk membuat, mengedit, dan mengelola teks.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9871220" y="727364"/>
            <a:ext cx="9840361" cy="10002908"/>
          </a:xfrm>
          <a:custGeom>
            <a:avLst/>
            <a:gdLst/>
            <a:ahLst/>
            <a:cxnLst/>
            <a:rect r="r" b="b" t="t" l="l"/>
            <a:pathLst>
              <a:path h="10002908" w="9840361">
                <a:moveTo>
                  <a:pt x="0" y="0"/>
                </a:moveTo>
                <a:lnTo>
                  <a:pt x="9840360" y="0"/>
                </a:lnTo>
                <a:lnTo>
                  <a:pt x="9840360" y="10002907"/>
                </a:lnTo>
                <a:lnTo>
                  <a:pt x="0" y="10002907"/>
                </a:lnTo>
                <a:lnTo>
                  <a:pt x="0" y="0"/>
                </a:lnTo>
                <a:close/>
              </a:path>
            </a:pathLst>
          </a:custGeom>
          <a:blipFill>
            <a:blip r:embed="rId4"/>
            <a:stretch>
              <a:fillRect l="0" t="0" r="0" b="0"/>
            </a:stretch>
          </a:blipFill>
        </p:spPr>
      </p:sp>
      <p:sp>
        <p:nvSpPr>
          <p:cNvPr name="Freeform 4" id="4"/>
          <p:cNvSpPr/>
          <p:nvPr/>
        </p:nvSpPr>
        <p:spPr>
          <a:xfrm flipH="false" flipV="false" rot="0">
            <a:off x="-471925" y="9258300"/>
            <a:ext cx="10343145" cy="350615"/>
          </a:xfrm>
          <a:custGeom>
            <a:avLst/>
            <a:gdLst/>
            <a:ahLst/>
            <a:cxnLst/>
            <a:rect r="r" b="b" t="t" l="l"/>
            <a:pathLst>
              <a:path h="350615" w="10343145">
                <a:moveTo>
                  <a:pt x="0" y="0"/>
                </a:moveTo>
                <a:lnTo>
                  <a:pt x="10343145" y="0"/>
                </a:lnTo>
                <a:lnTo>
                  <a:pt x="10343145" y="350615"/>
                </a:lnTo>
                <a:lnTo>
                  <a:pt x="0" y="3506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63474" y="838200"/>
            <a:ext cx="11357826" cy="1569067"/>
          </a:xfrm>
          <a:prstGeom prst="rect">
            <a:avLst/>
          </a:prstGeom>
        </p:spPr>
        <p:txBody>
          <a:bodyPr anchor="t" rtlCol="false" tIns="0" lIns="0" bIns="0" rIns="0">
            <a:spAutoFit/>
          </a:bodyPr>
          <a:lstStyle/>
          <a:p>
            <a:pPr>
              <a:lnSpc>
                <a:spcPts val="12741"/>
              </a:lnSpc>
            </a:pPr>
            <a:r>
              <a:rPr lang="en-US" sz="9100">
                <a:solidFill>
                  <a:srgbClr val="FEFAF0"/>
                </a:solidFill>
                <a:latin typeface="Bobby Jones"/>
              </a:rPr>
              <a:t>FITUR-FITUR TEXT EDITOR</a:t>
            </a:r>
          </a:p>
        </p:txBody>
      </p:sp>
      <p:sp>
        <p:nvSpPr>
          <p:cNvPr name="TextBox 6" id="6"/>
          <p:cNvSpPr txBox="true"/>
          <p:nvPr/>
        </p:nvSpPr>
        <p:spPr>
          <a:xfrm rot="0">
            <a:off x="726098" y="2404910"/>
            <a:ext cx="9871220"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EFAF0"/>
                </a:solidFill>
                <a:latin typeface="Open Sans Extra Bold"/>
              </a:rPr>
              <a:t> Membaca file</a:t>
            </a:r>
          </a:p>
          <a:p>
            <a:pPr marL="734059" indent="-367030" lvl="1">
              <a:lnSpc>
                <a:spcPts val="4759"/>
              </a:lnSpc>
              <a:buFont typeface="Arial"/>
              <a:buChar char="•"/>
            </a:pPr>
            <a:r>
              <a:rPr lang="en-US" sz="3399">
                <a:solidFill>
                  <a:srgbClr val="FEFAF0"/>
                </a:solidFill>
                <a:latin typeface="Open Sans Extra Bold"/>
              </a:rPr>
              <a:t> Membuat file</a:t>
            </a:r>
          </a:p>
          <a:p>
            <a:pPr marL="734059" indent="-367030" lvl="1">
              <a:lnSpc>
                <a:spcPts val="4759"/>
              </a:lnSpc>
              <a:buFont typeface="Arial"/>
              <a:buChar char="•"/>
            </a:pPr>
            <a:r>
              <a:rPr lang="en-US" sz="3399">
                <a:solidFill>
                  <a:srgbClr val="FEFAF0"/>
                </a:solidFill>
                <a:latin typeface="Open Sans Extra Bold"/>
              </a:rPr>
              <a:t>Mengosongkan file</a:t>
            </a:r>
          </a:p>
          <a:p>
            <a:pPr marL="734059" indent="-367030" lvl="1">
              <a:lnSpc>
                <a:spcPts val="4759"/>
              </a:lnSpc>
              <a:buFont typeface="Arial"/>
              <a:buChar char="•"/>
            </a:pPr>
            <a:r>
              <a:rPr lang="en-US" sz="3399">
                <a:solidFill>
                  <a:srgbClr val="FEFAF0"/>
                </a:solidFill>
                <a:latin typeface="Open Sans Extra Bold"/>
              </a:rPr>
              <a:t>Menghapus file</a:t>
            </a:r>
          </a:p>
          <a:p>
            <a:pPr marL="734059" indent="-367030" lvl="1">
              <a:lnSpc>
                <a:spcPts val="4759"/>
              </a:lnSpc>
              <a:buFont typeface="Arial"/>
              <a:buChar char="•"/>
            </a:pPr>
            <a:r>
              <a:rPr lang="en-US" sz="3399">
                <a:solidFill>
                  <a:srgbClr val="FEFAF0"/>
                </a:solidFill>
                <a:latin typeface="Open Sans Extra Bold"/>
              </a:rPr>
              <a:t>Menyalin file</a:t>
            </a:r>
          </a:p>
          <a:p>
            <a:pPr marL="734059" indent="-367030" lvl="1">
              <a:lnSpc>
                <a:spcPts val="4759"/>
              </a:lnSpc>
              <a:buFont typeface="Arial"/>
              <a:buChar char="•"/>
            </a:pPr>
            <a:r>
              <a:rPr lang="en-US" sz="3399">
                <a:solidFill>
                  <a:srgbClr val="FEFAF0"/>
                </a:solidFill>
                <a:latin typeface="Open Sans Extra Bold"/>
              </a:rPr>
              <a:t>Compile &amp; Run file</a:t>
            </a:r>
          </a:p>
          <a:p>
            <a:pPr marL="734059" indent="-367030" lvl="1">
              <a:lnSpc>
                <a:spcPts val="4759"/>
              </a:lnSpc>
              <a:buFont typeface="Arial"/>
              <a:buChar char="•"/>
            </a:pPr>
            <a:r>
              <a:rPr lang="en-US" sz="3399">
                <a:solidFill>
                  <a:srgbClr val="FEFAF0"/>
                </a:solidFill>
                <a:latin typeface="Open Sans Extra Bold"/>
              </a:rPr>
              <a:t>Menambah teks </a:t>
            </a:r>
          </a:p>
          <a:p>
            <a:pPr marL="734059" indent="-367030" lvl="1">
              <a:lnSpc>
                <a:spcPts val="4759"/>
              </a:lnSpc>
              <a:buFont typeface="Arial"/>
              <a:buChar char="•"/>
            </a:pPr>
            <a:r>
              <a:rPr lang="en-US" sz="3399">
                <a:solidFill>
                  <a:srgbClr val="FEFAF0"/>
                </a:solidFill>
                <a:latin typeface="Open Sans Extra Bold"/>
              </a:rPr>
              <a:t>Menghapus teks</a:t>
            </a:r>
          </a:p>
          <a:p>
            <a:pPr marL="734059" indent="-367030" lvl="1">
              <a:lnSpc>
                <a:spcPts val="4759"/>
              </a:lnSpc>
              <a:buFont typeface="Arial"/>
              <a:buChar char="•"/>
            </a:pPr>
            <a:r>
              <a:rPr lang="en-US" sz="3399">
                <a:solidFill>
                  <a:srgbClr val="FEFAF0"/>
                </a:solidFill>
                <a:latin typeface="Open Sans Extra Bold"/>
              </a:rPr>
              <a:t>Mengubah teks</a:t>
            </a:r>
          </a:p>
          <a:p>
            <a:pPr marL="734059" indent="-367030" lvl="1">
              <a:lnSpc>
                <a:spcPts val="4759"/>
              </a:lnSpc>
              <a:buFont typeface="Arial"/>
              <a:buChar char="•"/>
            </a:pPr>
            <a:r>
              <a:rPr lang="en-US" sz="3399">
                <a:solidFill>
                  <a:srgbClr val="FEFAF0"/>
                </a:solidFill>
                <a:latin typeface="Open Sans Extra Bold"/>
              </a:rPr>
              <a:t>Mencari teks</a:t>
            </a:r>
          </a:p>
          <a:p>
            <a:pPr marL="734059" indent="-367030" lvl="1">
              <a:lnSpc>
                <a:spcPts val="4759"/>
              </a:lnSpc>
              <a:buFont typeface="Arial"/>
              <a:buChar char="•"/>
            </a:pPr>
            <a:r>
              <a:rPr lang="en-US" sz="3399">
                <a:solidFill>
                  <a:srgbClr val="FEFAF0"/>
                </a:solidFill>
                <a:latin typeface="Open Sans Extra Bold"/>
              </a:rPr>
              <a:t>Menyimpan perubahan teks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5441545" y="7784460"/>
            <a:ext cx="9579100" cy="2502540"/>
          </a:xfrm>
          <a:custGeom>
            <a:avLst/>
            <a:gdLst/>
            <a:ahLst/>
            <a:cxnLst/>
            <a:rect r="r" b="b" t="t" l="l"/>
            <a:pathLst>
              <a:path h="2502540" w="9579100">
                <a:moveTo>
                  <a:pt x="0" y="0"/>
                </a:moveTo>
                <a:lnTo>
                  <a:pt x="9579100" y="0"/>
                </a:lnTo>
                <a:lnTo>
                  <a:pt x="9579100" y="2502540"/>
                </a:lnTo>
                <a:lnTo>
                  <a:pt x="0" y="2502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1467" y="1170116"/>
            <a:ext cx="7992177" cy="3973384"/>
          </a:xfrm>
          <a:custGeom>
            <a:avLst/>
            <a:gdLst/>
            <a:ahLst/>
            <a:cxnLst/>
            <a:rect r="r" b="b" t="t" l="l"/>
            <a:pathLst>
              <a:path h="3973384" w="7992177">
                <a:moveTo>
                  <a:pt x="0" y="0"/>
                </a:moveTo>
                <a:lnTo>
                  <a:pt x="7992177" y="0"/>
                </a:lnTo>
                <a:lnTo>
                  <a:pt x="7992177" y="3973384"/>
                </a:lnTo>
                <a:lnTo>
                  <a:pt x="0" y="3973384"/>
                </a:lnTo>
                <a:lnTo>
                  <a:pt x="0" y="0"/>
                </a:lnTo>
                <a:close/>
              </a:path>
            </a:pathLst>
          </a:custGeom>
          <a:blipFill>
            <a:blip r:embed="rId5"/>
            <a:stretch>
              <a:fillRect l="0" t="0" r="0" b="0"/>
            </a:stretch>
          </a:blipFill>
        </p:spPr>
      </p:sp>
      <p:sp>
        <p:nvSpPr>
          <p:cNvPr name="TextBox 5" id="5"/>
          <p:cNvSpPr txBox="true"/>
          <p:nvPr/>
        </p:nvSpPr>
        <p:spPr>
          <a:xfrm rot="0">
            <a:off x="7078354" y="3020594"/>
            <a:ext cx="10676996" cy="2211826"/>
          </a:xfrm>
          <a:prstGeom prst="rect">
            <a:avLst/>
          </a:prstGeom>
        </p:spPr>
        <p:txBody>
          <a:bodyPr anchor="t" rtlCol="false" tIns="0" lIns="0" bIns="0" rIns="0">
            <a:spAutoFit/>
          </a:bodyPr>
          <a:lstStyle/>
          <a:p>
            <a:pPr algn="r">
              <a:lnSpc>
                <a:spcPts val="3499"/>
              </a:lnSpc>
            </a:pPr>
            <a:r>
              <a:rPr lang="en-US" sz="2499">
                <a:solidFill>
                  <a:srgbClr val="FEFAF0"/>
                </a:solidFill>
                <a:latin typeface="Open Sans Extra Bold"/>
              </a:rPr>
              <a:t>Pada Text Editor ini, Membaca file merujuk pada proses membuka dan mengakses isi dari sebuah file yang tersimpan di dalam komputer menggunakan program ini.</a:t>
            </a:r>
          </a:p>
          <a:p>
            <a:pPr algn="r">
              <a:lnSpc>
                <a:spcPts val="3626"/>
              </a:lnSpc>
            </a:pPr>
            <a:r>
              <a:rPr lang="en-US" sz="2590">
                <a:solidFill>
                  <a:srgbClr val="FEFAF0"/>
                </a:solidFill>
                <a:latin typeface="Open Sans Extra Bold"/>
              </a:rPr>
              <a:t>File tersebut bisa berupa file teks biasa (.txt),</a:t>
            </a:r>
          </a:p>
          <a:p>
            <a:pPr algn="r">
              <a:lnSpc>
                <a:spcPts val="3626"/>
              </a:lnSpc>
            </a:pPr>
            <a:r>
              <a:rPr lang="en-US" sz="2590">
                <a:solidFill>
                  <a:srgbClr val="FEFAF0"/>
                </a:solidFill>
                <a:latin typeface="Open Sans Extra Bold"/>
              </a:rPr>
              <a:t>file c++ (.cpp), file c (.c), dll.</a:t>
            </a:r>
          </a:p>
        </p:txBody>
      </p:sp>
      <p:sp>
        <p:nvSpPr>
          <p:cNvPr name="Freeform 6" id="6"/>
          <p:cNvSpPr/>
          <p:nvPr/>
        </p:nvSpPr>
        <p:spPr>
          <a:xfrm flipH="false" flipV="false" rot="0">
            <a:off x="13597280" y="5387469"/>
            <a:ext cx="5042961" cy="7684512"/>
          </a:xfrm>
          <a:custGeom>
            <a:avLst/>
            <a:gdLst/>
            <a:ahLst/>
            <a:cxnLst/>
            <a:rect r="r" b="b" t="t" l="l"/>
            <a:pathLst>
              <a:path h="7684512" w="5042961">
                <a:moveTo>
                  <a:pt x="0" y="0"/>
                </a:moveTo>
                <a:lnTo>
                  <a:pt x="5042961" y="0"/>
                </a:lnTo>
                <a:lnTo>
                  <a:pt x="5042961" y="7684512"/>
                </a:lnTo>
                <a:lnTo>
                  <a:pt x="0" y="7684512"/>
                </a:lnTo>
                <a:lnTo>
                  <a:pt x="0" y="0"/>
                </a:lnTo>
                <a:close/>
              </a:path>
            </a:pathLst>
          </a:custGeom>
          <a:blipFill>
            <a:blip r:embed="rId6"/>
            <a:stretch>
              <a:fillRect l="0" t="0" r="0" b="0"/>
            </a:stretch>
          </a:blipFill>
        </p:spPr>
      </p:sp>
      <p:sp>
        <p:nvSpPr>
          <p:cNvPr name="Freeform 7" id="7"/>
          <p:cNvSpPr/>
          <p:nvPr/>
        </p:nvSpPr>
        <p:spPr>
          <a:xfrm flipH="false" flipV="false" rot="0">
            <a:off x="258873" y="5460716"/>
            <a:ext cx="10138718" cy="2323744"/>
          </a:xfrm>
          <a:custGeom>
            <a:avLst/>
            <a:gdLst/>
            <a:ahLst/>
            <a:cxnLst/>
            <a:rect r="r" b="b" t="t" l="l"/>
            <a:pathLst>
              <a:path h="2323744" w="10138718">
                <a:moveTo>
                  <a:pt x="0" y="0"/>
                </a:moveTo>
                <a:lnTo>
                  <a:pt x="10138718" y="0"/>
                </a:lnTo>
                <a:lnTo>
                  <a:pt x="10138718" y="2323744"/>
                </a:lnTo>
                <a:lnTo>
                  <a:pt x="0" y="2323744"/>
                </a:lnTo>
                <a:lnTo>
                  <a:pt x="0" y="0"/>
                </a:lnTo>
                <a:close/>
              </a:path>
            </a:pathLst>
          </a:custGeom>
          <a:blipFill>
            <a:blip r:embed="rId7"/>
            <a:stretch>
              <a:fillRect l="0" t="0" r="0" b="0"/>
            </a:stretch>
          </a:blipFill>
        </p:spPr>
      </p:sp>
      <p:sp>
        <p:nvSpPr>
          <p:cNvPr name="TextBox 8" id="8"/>
          <p:cNvSpPr txBox="true"/>
          <p:nvPr/>
        </p:nvSpPr>
        <p:spPr>
          <a:xfrm rot="0">
            <a:off x="6056875" y="762000"/>
            <a:ext cx="11202425" cy="2095500"/>
          </a:xfrm>
          <a:prstGeom prst="rect">
            <a:avLst/>
          </a:prstGeom>
        </p:spPr>
        <p:txBody>
          <a:bodyPr anchor="t" rtlCol="false" tIns="0" lIns="0" bIns="0" rIns="0">
            <a:spAutoFit/>
          </a:bodyPr>
          <a:lstStyle/>
          <a:p>
            <a:pPr algn="r">
              <a:lnSpc>
                <a:spcPts val="16800"/>
              </a:lnSpc>
            </a:pPr>
            <a:r>
              <a:rPr lang="en-US" sz="12000">
                <a:solidFill>
                  <a:srgbClr val="FEFAF0"/>
                </a:solidFill>
                <a:latin typeface="Bobby Jones"/>
              </a:rPr>
              <a:t>MEMBACA FILE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4448856" y="5566056"/>
            <a:ext cx="4443772" cy="2335564"/>
          </a:xfrm>
          <a:custGeom>
            <a:avLst/>
            <a:gdLst/>
            <a:ahLst/>
            <a:cxnLst/>
            <a:rect r="r" b="b" t="t" l="l"/>
            <a:pathLst>
              <a:path h="2335564" w="4443772">
                <a:moveTo>
                  <a:pt x="0" y="0"/>
                </a:moveTo>
                <a:lnTo>
                  <a:pt x="4443772" y="0"/>
                </a:lnTo>
                <a:lnTo>
                  <a:pt x="4443772" y="2335564"/>
                </a:lnTo>
                <a:lnTo>
                  <a:pt x="0" y="2335564"/>
                </a:lnTo>
                <a:lnTo>
                  <a:pt x="0" y="0"/>
                </a:lnTo>
                <a:close/>
              </a:path>
            </a:pathLst>
          </a:custGeom>
          <a:blipFill>
            <a:blip r:embed="rId3"/>
            <a:stretch>
              <a:fillRect l="0" t="0" r="0" b="0"/>
            </a:stretch>
          </a:blipFill>
        </p:spPr>
      </p:sp>
      <p:sp>
        <p:nvSpPr>
          <p:cNvPr name="Freeform 4" id="4"/>
          <p:cNvSpPr/>
          <p:nvPr/>
        </p:nvSpPr>
        <p:spPr>
          <a:xfrm flipH="false" flipV="false" rot="0">
            <a:off x="10012207" y="2376044"/>
            <a:ext cx="8534980" cy="5225016"/>
          </a:xfrm>
          <a:custGeom>
            <a:avLst/>
            <a:gdLst/>
            <a:ahLst/>
            <a:cxnLst/>
            <a:rect r="r" b="b" t="t" l="l"/>
            <a:pathLst>
              <a:path h="5225016" w="8534980">
                <a:moveTo>
                  <a:pt x="0" y="0"/>
                </a:moveTo>
                <a:lnTo>
                  <a:pt x="8534981" y="0"/>
                </a:lnTo>
                <a:lnTo>
                  <a:pt x="8534981" y="5225016"/>
                </a:lnTo>
                <a:lnTo>
                  <a:pt x="0" y="5225016"/>
                </a:lnTo>
                <a:lnTo>
                  <a:pt x="0" y="0"/>
                </a:lnTo>
                <a:close/>
              </a:path>
            </a:pathLst>
          </a:custGeom>
          <a:blipFill>
            <a:blip r:embed="rId4"/>
            <a:stretch>
              <a:fillRect l="0" t="0" r="0" b="0"/>
            </a:stretch>
          </a:blipFill>
        </p:spPr>
      </p:sp>
      <p:sp>
        <p:nvSpPr>
          <p:cNvPr name="TextBox 5" id="5"/>
          <p:cNvSpPr txBox="true"/>
          <p:nvPr/>
        </p:nvSpPr>
        <p:spPr>
          <a:xfrm rot="0">
            <a:off x="663479" y="430229"/>
            <a:ext cx="12014526" cy="2095500"/>
          </a:xfrm>
          <a:prstGeom prst="rect">
            <a:avLst/>
          </a:prstGeom>
        </p:spPr>
        <p:txBody>
          <a:bodyPr anchor="t" rtlCol="false" tIns="0" lIns="0" bIns="0" rIns="0">
            <a:spAutoFit/>
          </a:bodyPr>
          <a:lstStyle/>
          <a:p>
            <a:pPr>
              <a:lnSpc>
                <a:spcPts val="16800"/>
              </a:lnSpc>
            </a:pPr>
            <a:r>
              <a:rPr lang="en-US" sz="12000">
                <a:solidFill>
                  <a:srgbClr val="FEFAF0"/>
                </a:solidFill>
                <a:latin typeface="Bobby Jones"/>
              </a:rPr>
              <a:t>MEMBUAT FILE</a:t>
            </a:r>
          </a:p>
        </p:txBody>
      </p:sp>
      <p:sp>
        <p:nvSpPr>
          <p:cNvPr name="TextBox 6" id="6"/>
          <p:cNvSpPr txBox="true"/>
          <p:nvPr/>
        </p:nvSpPr>
        <p:spPr>
          <a:xfrm rot="0">
            <a:off x="255971" y="2530475"/>
            <a:ext cx="9756237" cy="2613025"/>
          </a:xfrm>
          <a:prstGeom prst="rect">
            <a:avLst/>
          </a:prstGeom>
        </p:spPr>
        <p:txBody>
          <a:bodyPr anchor="t" rtlCol="false" tIns="0" lIns="0" bIns="0" rIns="0">
            <a:spAutoFit/>
          </a:bodyPr>
          <a:lstStyle/>
          <a:p>
            <a:pPr>
              <a:lnSpc>
                <a:spcPts val="3499"/>
              </a:lnSpc>
            </a:pPr>
            <a:r>
              <a:rPr lang="en-US" sz="2499">
                <a:solidFill>
                  <a:srgbClr val="FEFAF0"/>
                </a:solidFill>
                <a:latin typeface="Open Sans Extra Bold"/>
              </a:rPr>
              <a:t>Fitur membuat file memberikan Anda kemampuan untuk membuat file teks kosong yang dapat Anda isi dengan konten sesuai kebutuhan Anda. Ini berguna untuk membuat dokumen baru, menulis kode program, mencatat ide, atau melakukan tugas lain yang melibatkan pembuatan file teks baru.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true" flipV="false" rot="0">
            <a:off x="-272486" y="7843735"/>
            <a:ext cx="5414603" cy="1414565"/>
          </a:xfrm>
          <a:custGeom>
            <a:avLst/>
            <a:gdLst/>
            <a:ahLst/>
            <a:cxnLst/>
            <a:rect r="r" b="b" t="t" l="l"/>
            <a:pathLst>
              <a:path h="1414565" w="5414603">
                <a:moveTo>
                  <a:pt x="5414603" y="0"/>
                </a:moveTo>
                <a:lnTo>
                  <a:pt x="0" y="0"/>
                </a:lnTo>
                <a:lnTo>
                  <a:pt x="0" y="1414565"/>
                </a:lnTo>
                <a:lnTo>
                  <a:pt x="5414603" y="1414565"/>
                </a:lnTo>
                <a:lnTo>
                  <a:pt x="541460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31489" y="7535272"/>
            <a:ext cx="5455199" cy="2389778"/>
          </a:xfrm>
          <a:custGeom>
            <a:avLst/>
            <a:gdLst/>
            <a:ahLst/>
            <a:cxnLst/>
            <a:rect r="r" b="b" t="t" l="l"/>
            <a:pathLst>
              <a:path h="2389778" w="5455199">
                <a:moveTo>
                  <a:pt x="0" y="0"/>
                </a:moveTo>
                <a:lnTo>
                  <a:pt x="5455199" y="0"/>
                </a:lnTo>
                <a:lnTo>
                  <a:pt x="5455199" y="2389778"/>
                </a:lnTo>
                <a:lnTo>
                  <a:pt x="0" y="2389778"/>
                </a:lnTo>
                <a:lnTo>
                  <a:pt x="0" y="0"/>
                </a:lnTo>
                <a:close/>
              </a:path>
            </a:pathLst>
          </a:custGeom>
          <a:blipFill>
            <a:blip r:embed="rId5"/>
            <a:stretch>
              <a:fillRect l="0" t="0" r="0" b="0"/>
            </a:stretch>
          </a:blipFill>
        </p:spPr>
      </p:sp>
      <p:sp>
        <p:nvSpPr>
          <p:cNvPr name="Freeform 5" id="5"/>
          <p:cNvSpPr/>
          <p:nvPr/>
        </p:nvSpPr>
        <p:spPr>
          <a:xfrm flipH="false" flipV="false" rot="0">
            <a:off x="10893583" y="2201170"/>
            <a:ext cx="4703221" cy="5071882"/>
          </a:xfrm>
          <a:custGeom>
            <a:avLst/>
            <a:gdLst/>
            <a:ahLst/>
            <a:cxnLst/>
            <a:rect r="r" b="b" t="t" l="l"/>
            <a:pathLst>
              <a:path h="5071882" w="4703221">
                <a:moveTo>
                  <a:pt x="0" y="0"/>
                </a:moveTo>
                <a:lnTo>
                  <a:pt x="4703221" y="0"/>
                </a:lnTo>
                <a:lnTo>
                  <a:pt x="4703221" y="5071882"/>
                </a:lnTo>
                <a:lnTo>
                  <a:pt x="0" y="5071882"/>
                </a:lnTo>
                <a:lnTo>
                  <a:pt x="0" y="0"/>
                </a:lnTo>
                <a:close/>
              </a:path>
            </a:pathLst>
          </a:custGeom>
          <a:blipFill>
            <a:blip r:embed="rId6"/>
            <a:stretch>
              <a:fillRect l="0" t="0" r="0" b="0"/>
            </a:stretch>
          </a:blipFill>
        </p:spPr>
      </p:sp>
      <p:sp>
        <p:nvSpPr>
          <p:cNvPr name="TextBox 6" id="6"/>
          <p:cNvSpPr txBox="true"/>
          <p:nvPr/>
        </p:nvSpPr>
        <p:spPr>
          <a:xfrm rot="0">
            <a:off x="1028700" y="258076"/>
            <a:ext cx="16230600" cy="2095500"/>
          </a:xfrm>
          <a:prstGeom prst="rect">
            <a:avLst/>
          </a:prstGeom>
        </p:spPr>
        <p:txBody>
          <a:bodyPr anchor="t" rtlCol="false" tIns="0" lIns="0" bIns="0" rIns="0">
            <a:spAutoFit/>
          </a:bodyPr>
          <a:lstStyle/>
          <a:p>
            <a:pPr algn="ctr">
              <a:lnSpc>
                <a:spcPts val="16800"/>
              </a:lnSpc>
            </a:pPr>
            <a:r>
              <a:rPr lang="en-US" sz="12000">
                <a:solidFill>
                  <a:srgbClr val="FEFAF0"/>
                </a:solidFill>
                <a:latin typeface="Bobby Jones"/>
              </a:rPr>
              <a:t>MENGOSONGKAN FILE</a:t>
            </a:r>
          </a:p>
        </p:txBody>
      </p:sp>
      <p:sp>
        <p:nvSpPr>
          <p:cNvPr name="TextBox 7" id="7"/>
          <p:cNvSpPr txBox="true"/>
          <p:nvPr/>
        </p:nvSpPr>
        <p:spPr>
          <a:xfrm rot="0">
            <a:off x="273916" y="2305951"/>
            <a:ext cx="6547169" cy="5241925"/>
          </a:xfrm>
          <a:prstGeom prst="rect">
            <a:avLst/>
          </a:prstGeom>
        </p:spPr>
        <p:txBody>
          <a:bodyPr anchor="t" rtlCol="false" tIns="0" lIns="0" bIns="0" rIns="0">
            <a:spAutoFit/>
          </a:bodyPr>
          <a:lstStyle/>
          <a:p>
            <a:pPr algn="ctr">
              <a:lnSpc>
                <a:spcPts val="3499"/>
              </a:lnSpc>
            </a:pPr>
            <a:r>
              <a:rPr lang="en-US" sz="2499">
                <a:solidFill>
                  <a:srgbClr val="FEFAF0"/>
                </a:solidFill>
                <a:latin typeface="Open Sans Extra Bold"/>
              </a:rPr>
              <a:t>Fitur mengosongkan file memungkinkan Anda dengan cepat menghapus semua konten dalam file tanpa harus menghapus atau membuang file itu sendiri. Hal ini bermanfaat jika Anda perlu menggunakan kembali file dengan format atau pengaturan tertentu tanpa harus membuat file baru dari awal. Pastikan untuk melakukan tindakan ini dengan hati-hati dan pastikan untuk mem-backup file asli jika diperlukan.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true" flipV="false" rot="0">
            <a:off x="14577520" y="8457813"/>
            <a:ext cx="6128128" cy="1600973"/>
          </a:xfrm>
          <a:custGeom>
            <a:avLst/>
            <a:gdLst/>
            <a:ahLst/>
            <a:cxnLst/>
            <a:rect r="r" b="b" t="t" l="l"/>
            <a:pathLst>
              <a:path h="1600973" w="6128128">
                <a:moveTo>
                  <a:pt x="6128127" y="0"/>
                </a:moveTo>
                <a:lnTo>
                  <a:pt x="0" y="0"/>
                </a:lnTo>
                <a:lnTo>
                  <a:pt x="0" y="1600974"/>
                </a:lnTo>
                <a:lnTo>
                  <a:pt x="6128127" y="1600974"/>
                </a:lnTo>
                <a:lnTo>
                  <a:pt x="612812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05360" y="4016021"/>
            <a:ext cx="4727401" cy="2004244"/>
          </a:xfrm>
          <a:custGeom>
            <a:avLst/>
            <a:gdLst/>
            <a:ahLst/>
            <a:cxnLst/>
            <a:rect r="r" b="b" t="t" l="l"/>
            <a:pathLst>
              <a:path h="2004244" w="4727401">
                <a:moveTo>
                  <a:pt x="0" y="0"/>
                </a:moveTo>
                <a:lnTo>
                  <a:pt x="4727401" y="0"/>
                </a:lnTo>
                <a:lnTo>
                  <a:pt x="4727401" y="2004244"/>
                </a:lnTo>
                <a:lnTo>
                  <a:pt x="0" y="2004244"/>
                </a:lnTo>
                <a:lnTo>
                  <a:pt x="0" y="0"/>
                </a:lnTo>
                <a:close/>
              </a:path>
            </a:pathLst>
          </a:custGeom>
          <a:blipFill>
            <a:blip r:embed="rId5"/>
            <a:stretch>
              <a:fillRect l="0" t="0" r="0" b="0"/>
            </a:stretch>
          </a:blipFill>
        </p:spPr>
      </p:sp>
      <p:sp>
        <p:nvSpPr>
          <p:cNvPr name="Freeform 5" id="5"/>
          <p:cNvSpPr/>
          <p:nvPr/>
        </p:nvSpPr>
        <p:spPr>
          <a:xfrm flipH="false" flipV="false" rot="0">
            <a:off x="1312193" y="3941319"/>
            <a:ext cx="3140541" cy="7477479"/>
          </a:xfrm>
          <a:custGeom>
            <a:avLst/>
            <a:gdLst/>
            <a:ahLst/>
            <a:cxnLst/>
            <a:rect r="r" b="b" t="t" l="l"/>
            <a:pathLst>
              <a:path h="7477479" w="3140541">
                <a:moveTo>
                  <a:pt x="0" y="0"/>
                </a:moveTo>
                <a:lnTo>
                  <a:pt x="3140541" y="0"/>
                </a:lnTo>
                <a:lnTo>
                  <a:pt x="3140541" y="7477479"/>
                </a:lnTo>
                <a:lnTo>
                  <a:pt x="0" y="7477479"/>
                </a:lnTo>
                <a:lnTo>
                  <a:pt x="0" y="0"/>
                </a:lnTo>
                <a:close/>
              </a:path>
            </a:pathLst>
          </a:custGeom>
          <a:blipFill>
            <a:blip r:embed="rId6"/>
            <a:stretch>
              <a:fillRect l="0" t="0" r="0" b="0"/>
            </a:stretch>
          </a:blipFill>
        </p:spPr>
      </p:sp>
      <p:sp>
        <p:nvSpPr>
          <p:cNvPr name="Freeform 6" id="6"/>
          <p:cNvSpPr/>
          <p:nvPr/>
        </p:nvSpPr>
        <p:spPr>
          <a:xfrm flipH="false" flipV="false" rot="0">
            <a:off x="6432529" y="4016021"/>
            <a:ext cx="5422941" cy="5451183"/>
          </a:xfrm>
          <a:custGeom>
            <a:avLst/>
            <a:gdLst/>
            <a:ahLst/>
            <a:cxnLst/>
            <a:rect r="r" b="b" t="t" l="l"/>
            <a:pathLst>
              <a:path h="5451183" w="5422941">
                <a:moveTo>
                  <a:pt x="0" y="0"/>
                </a:moveTo>
                <a:lnTo>
                  <a:pt x="5422942" y="0"/>
                </a:lnTo>
                <a:lnTo>
                  <a:pt x="5422942" y="5451183"/>
                </a:lnTo>
                <a:lnTo>
                  <a:pt x="0" y="5451183"/>
                </a:lnTo>
                <a:lnTo>
                  <a:pt x="0" y="0"/>
                </a:lnTo>
                <a:close/>
              </a:path>
            </a:pathLst>
          </a:custGeom>
          <a:blipFill>
            <a:blip r:embed="rId7"/>
            <a:stretch>
              <a:fillRect l="0" t="0" r="0" b="-3378"/>
            </a:stretch>
          </a:blipFill>
        </p:spPr>
      </p:sp>
      <p:sp>
        <p:nvSpPr>
          <p:cNvPr name="TextBox 7" id="7"/>
          <p:cNvSpPr txBox="true"/>
          <p:nvPr/>
        </p:nvSpPr>
        <p:spPr>
          <a:xfrm rot="0">
            <a:off x="1028700" y="762000"/>
            <a:ext cx="10059666" cy="2095500"/>
          </a:xfrm>
          <a:prstGeom prst="rect">
            <a:avLst/>
          </a:prstGeom>
        </p:spPr>
        <p:txBody>
          <a:bodyPr anchor="t" rtlCol="false" tIns="0" lIns="0" bIns="0" rIns="0">
            <a:spAutoFit/>
          </a:bodyPr>
          <a:lstStyle/>
          <a:p>
            <a:pPr>
              <a:lnSpc>
                <a:spcPts val="16800"/>
              </a:lnSpc>
            </a:pPr>
            <a:r>
              <a:rPr lang="en-US" sz="12000">
                <a:solidFill>
                  <a:srgbClr val="FEFAF0"/>
                </a:solidFill>
                <a:latin typeface="Bobby Jones"/>
              </a:rPr>
              <a:t>MENGHAPUS FILE</a:t>
            </a:r>
          </a:p>
        </p:txBody>
      </p:sp>
      <p:sp>
        <p:nvSpPr>
          <p:cNvPr name="TextBox 8" id="8"/>
          <p:cNvSpPr txBox="true"/>
          <p:nvPr/>
        </p:nvSpPr>
        <p:spPr>
          <a:xfrm rot="0">
            <a:off x="341606" y="2809875"/>
            <a:ext cx="11088366" cy="860425"/>
          </a:xfrm>
          <a:prstGeom prst="rect">
            <a:avLst/>
          </a:prstGeom>
        </p:spPr>
        <p:txBody>
          <a:bodyPr anchor="t" rtlCol="false" tIns="0" lIns="0" bIns="0" rIns="0">
            <a:spAutoFit/>
          </a:bodyPr>
          <a:lstStyle/>
          <a:p>
            <a:pPr algn="ctr">
              <a:lnSpc>
                <a:spcPts val="3499"/>
              </a:lnSpc>
            </a:pPr>
            <a:r>
              <a:rPr lang="en-US" sz="2499">
                <a:solidFill>
                  <a:srgbClr val="FEFAF0"/>
                </a:solidFill>
                <a:latin typeface="Open Sans Extra Bold"/>
              </a:rPr>
              <a:t>Fitur menghapus file secara singkat mengacu pada kemampuan untuk menghapus file dari sistem penyimpanan komputer.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647" t="14624" r="17458" b="31431"/>
          <a:stretch>
            <a:fillRect/>
          </a:stretch>
        </p:blipFill>
        <p:spPr>
          <a:xfrm flipH="false" flipV="false">
            <a:off x="0" y="0"/>
            <a:ext cx="18288000" cy="10287000"/>
          </a:xfrm>
          <a:prstGeom prst="rect">
            <a:avLst/>
          </a:prstGeom>
        </p:spPr>
      </p:pic>
      <p:sp>
        <p:nvSpPr>
          <p:cNvPr name="Freeform 3" id="3"/>
          <p:cNvSpPr/>
          <p:nvPr/>
        </p:nvSpPr>
        <p:spPr>
          <a:xfrm flipH="false" flipV="false" rot="0">
            <a:off x="7150007" y="5222024"/>
            <a:ext cx="10109293" cy="2101277"/>
          </a:xfrm>
          <a:custGeom>
            <a:avLst/>
            <a:gdLst/>
            <a:ahLst/>
            <a:cxnLst/>
            <a:rect r="r" b="b" t="t" l="l"/>
            <a:pathLst>
              <a:path h="2101277" w="10109293">
                <a:moveTo>
                  <a:pt x="0" y="0"/>
                </a:moveTo>
                <a:lnTo>
                  <a:pt x="10109293" y="0"/>
                </a:lnTo>
                <a:lnTo>
                  <a:pt x="10109293" y="2101277"/>
                </a:lnTo>
                <a:lnTo>
                  <a:pt x="0" y="2101277"/>
                </a:lnTo>
                <a:lnTo>
                  <a:pt x="0" y="0"/>
                </a:lnTo>
                <a:close/>
              </a:path>
            </a:pathLst>
          </a:custGeom>
          <a:blipFill>
            <a:blip r:embed="rId3"/>
            <a:stretch>
              <a:fillRect l="0" t="0" r="0" b="0"/>
            </a:stretch>
          </a:blipFill>
        </p:spPr>
      </p:sp>
      <p:sp>
        <p:nvSpPr>
          <p:cNvPr name="Freeform 4" id="4"/>
          <p:cNvSpPr/>
          <p:nvPr/>
        </p:nvSpPr>
        <p:spPr>
          <a:xfrm flipH="false" flipV="false" rot="0">
            <a:off x="556808" y="4702847"/>
            <a:ext cx="6077223" cy="5240908"/>
          </a:xfrm>
          <a:custGeom>
            <a:avLst/>
            <a:gdLst/>
            <a:ahLst/>
            <a:cxnLst/>
            <a:rect r="r" b="b" t="t" l="l"/>
            <a:pathLst>
              <a:path h="5240908" w="6077223">
                <a:moveTo>
                  <a:pt x="0" y="0"/>
                </a:moveTo>
                <a:lnTo>
                  <a:pt x="6077223" y="0"/>
                </a:lnTo>
                <a:lnTo>
                  <a:pt x="6077223" y="5240908"/>
                </a:lnTo>
                <a:lnTo>
                  <a:pt x="0" y="5240908"/>
                </a:lnTo>
                <a:lnTo>
                  <a:pt x="0" y="0"/>
                </a:lnTo>
                <a:close/>
              </a:path>
            </a:pathLst>
          </a:custGeom>
          <a:blipFill>
            <a:blip r:embed="rId4"/>
            <a:stretch>
              <a:fillRect l="0" t="0" r="0" b="0"/>
            </a:stretch>
          </a:blipFill>
        </p:spPr>
      </p:sp>
      <p:sp>
        <p:nvSpPr>
          <p:cNvPr name="TextBox 5" id="5"/>
          <p:cNvSpPr txBox="true"/>
          <p:nvPr/>
        </p:nvSpPr>
        <p:spPr>
          <a:xfrm rot="0">
            <a:off x="1028700" y="762000"/>
            <a:ext cx="16230600" cy="2095500"/>
          </a:xfrm>
          <a:prstGeom prst="rect">
            <a:avLst/>
          </a:prstGeom>
        </p:spPr>
        <p:txBody>
          <a:bodyPr anchor="t" rtlCol="false" tIns="0" lIns="0" bIns="0" rIns="0">
            <a:spAutoFit/>
          </a:bodyPr>
          <a:lstStyle/>
          <a:p>
            <a:pPr algn="ctr">
              <a:lnSpc>
                <a:spcPts val="16800"/>
              </a:lnSpc>
            </a:pPr>
            <a:r>
              <a:rPr lang="en-US" sz="12000">
                <a:solidFill>
                  <a:srgbClr val="FEFAF0"/>
                </a:solidFill>
                <a:latin typeface="Bobby Jones"/>
              </a:rPr>
              <a:t>MENYALIN FILE</a:t>
            </a:r>
          </a:p>
        </p:txBody>
      </p:sp>
      <p:sp>
        <p:nvSpPr>
          <p:cNvPr name="TextBox 6" id="6"/>
          <p:cNvSpPr txBox="true"/>
          <p:nvPr/>
        </p:nvSpPr>
        <p:spPr>
          <a:xfrm rot="0">
            <a:off x="0" y="2809875"/>
            <a:ext cx="13829120" cy="1736725"/>
          </a:xfrm>
          <a:prstGeom prst="rect">
            <a:avLst/>
          </a:prstGeom>
        </p:spPr>
        <p:txBody>
          <a:bodyPr anchor="t" rtlCol="false" tIns="0" lIns="0" bIns="0" rIns="0">
            <a:spAutoFit/>
          </a:bodyPr>
          <a:lstStyle/>
          <a:p>
            <a:pPr algn="r">
              <a:lnSpc>
                <a:spcPts val="3499"/>
              </a:lnSpc>
            </a:pPr>
            <a:r>
              <a:rPr lang="en-US" sz="2499">
                <a:solidFill>
                  <a:srgbClr val="FEFAF0"/>
                </a:solidFill>
                <a:latin typeface="Open Sans Extra Bold"/>
              </a:rPr>
              <a:t>Dengan fitur menyalin file, kita dapat membuat duplikat file yang ada tanpa menghapus atau memindahkan file asli. Hal ini berguna jika kita ingin memiliki salinan cadangan file, bekerja dengan versi yang sama dari file pada lokasi yang berbeda, atau melakukan tindakan lain yang melibatkan duplikasi file.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DAFj_atfj3A</dc:identifier>
  <dcterms:modified xsi:type="dcterms:W3CDTF">2011-08-01T06:04:30Z</dcterms:modified>
  <cp:revision>1</cp:revision>
  <dc:title>Colorful Robotics Rules Technology Presentation</dc:title>
</cp:coreProperties>
</file>